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999D6D-9A85-4549-B9FD-22B299A663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A256592-A73D-4159-B1A8-D731F3BEBD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86BBAC4-FC1E-4CAE-B6B9-EB051B12A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CD76A-1193-49BE-8FA0-DD1C99C5926E}" type="datetimeFigureOut">
              <a:rPr lang="fr-CA" smtClean="0"/>
              <a:t>2022-04-07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A7AF1E9-F5C1-4CF0-8A68-C1ED207B0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455231E-4019-4CCD-84AA-15AF7121A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DD7F2-5ED3-49A7-A4F1-B8752DEF5A9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24423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543668-4C8C-40DE-B36B-BEEE20183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64C8355-8899-4BFE-8F01-6D2D72FC21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80C772C-1B8E-4F37-A7F2-BED68D8FB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CD76A-1193-49BE-8FA0-DD1C99C5926E}" type="datetimeFigureOut">
              <a:rPr lang="fr-CA" smtClean="0"/>
              <a:t>2022-04-07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F14DDB4-9036-40B2-8A9E-E9F646E89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DD1777-71E2-4DCA-954F-897D1369A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DD7F2-5ED3-49A7-A4F1-B8752DEF5A9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52657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FFCB0E8-88AB-46F7-9847-A6413ED0AE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19F22E0-BA86-432D-9AB1-CC7B196B85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B672AB3-C47E-4E9D-A63C-39EACBE3D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CD76A-1193-49BE-8FA0-DD1C99C5926E}" type="datetimeFigureOut">
              <a:rPr lang="fr-CA" smtClean="0"/>
              <a:t>2022-04-07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33506F2-60AE-4E2B-AB8F-2787C8AAF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2A73384-6F74-4A0F-BC63-248FEF961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DD7F2-5ED3-49A7-A4F1-B8752DEF5A9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43553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740DFC-14CE-4A20-BDC4-BA51C174E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F74DD86-4303-47B9-BA5D-87493C8288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64D9675-AF34-4C0B-9ACA-3C7E95BD1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CD76A-1193-49BE-8FA0-DD1C99C5926E}" type="datetimeFigureOut">
              <a:rPr lang="fr-CA" smtClean="0"/>
              <a:t>2022-04-07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545DA41-B374-431F-9E9A-141432563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5D4E44F-E0FD-47A4-9D00-323D93900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DD7F2-5ED3-49A7-A4F1-B8752DEF5A9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70679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265AA1-2270-454F-88C5-EE1176F36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4710E41-F65D-4C07-91ED-9ACFA6F4F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9AAD9D-88C9-464D-AD0A-1BED053AA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CD76A-1193-49BE-8FA0-DD1C99C5926E}" type="datetimeFigureOut">
              <a:rPr lang="fr-CA" smtClean="0"/>
              <a:t>2022-04-07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DFB7A1D-28AC-4484-8748-C986F4819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8A61D6-8DDC-4A74-A054-8E6F7AE34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DD7F2-5ED3-49A7-A4F1-B8752DEF5A9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91103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F1B9E9-F46B-4CE1-AD10-3495AAC59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AEBCDD7-868D-42A3-8329-7F34792E1C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81D6ED7-2731-4A4A-B2D4-D465B10040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7620F2B-F581-4EB8-869F-507CC3033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CD76A-1193-49BE-8FA0-DD1C99C5926E}" type="datetimeFigureOut">
              <a:rPr lang="fr-CA" smtClean="0"/>
              <a:t>2022-04-07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6FDC923-9091-4148-A70E-D5844AE98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4567CBD-9644-4F29-A1A4-754149A65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DD7F2-5ED3-49A7-A4F1-B8752DEF5A9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19785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99F16E-0AAD-475B-B36A-C5E76E752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C034365-6AE9-48C0-8E16-7B9D4BC440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2BA79A1-3F37-4529-9101-9464CFD8B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52B1340-597F-4650-8F62-7D1F0D220C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63A29AD-5172-4A41-A135-A0DC9D3997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4DE95CC-B189-4FD0-AA63-0124AEFFD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CD76A-1193-49BE-8FA0-DD1C99C5926E}" type="datetimeFigureOut">
              <a:rPr lang="fr-CA" smtClean="0"/>
              <a:t>2022-04-07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B828BE7-C3B1-4B87-853A-B2D8CB5A1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0C6160A-938F-4E09-BB09-ECE5F2809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DD7F2-5ED3-49A7-A4F1-B8752DEF5A9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24012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01E32C-7F49-42A4-BC5B-E813167A7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E24A3D0-3979-4998-9295-2B74AB037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CD76A-1193-49BE-8FA0-DD1C99C5926E}" type="datetimeFigureOut">
              <a:rPr lang="fr-CA" smtClean="0"/>
              <a:t>2022-04-07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09E5342-31F8-4F7F-988C-40E40D09C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03B205D-4254-44BB-BDF5-353452E0A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DD7F2-5ED3-49A7-A4F1-B8752DEF5A9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85143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892F1B0-11E0-4923-B6C8-9D9C3E5E5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CD76A-1193-49BE-8FA0-DD1C99C5926E}" type="datetimeFigureOut">
              <a:rPr lang="fr-CA" smtClean="0"/>
              <a:t>2022-04-07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4F420DA-BBD4-4872-8947-DA5349C7D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A24B922-9B00-4DBA-8DB3-9209D2805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DD7F2-5ED3-49A7-A4F1-B8752DEF5A9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66923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3A025C-9161-4983-85C2-FA1DB1C2E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08E4714-F34A-4680-A99A-E060D52483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EB158E7-D079-44F4-999F-EBF663468C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528E2E2-F922-43BE-ABB8-D34EA4F22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CD76A-1193-49BE-8FA0-DD1C99C5926E}" type="datetimeFigureOut">
              <a:rPr lang="fr-CA" smtClean="0"/>
              <a:t>2022-04-07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691ED83-1634-4C02-915D-F37E5D7B8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BF29CFA-FC61-4FC9-B535-54BA7B9CF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DD7F2-5ED3-49A7-A4F1-B8752DEF5A9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18845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12F859-89BE-4264-9FF0-377D0FAE8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B746A07-F26E-4452-B5AB-D07C518493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A05B524-7857-4B03-A380-EA776F4500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8E21533-4422-49AF-871A-20403CDF2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CD76A-1193-49BE-8FA0-DD1C99C5926E}" type="datetimeFigureOut">
              <a:rPr lang="fr-CA" smtClean="0"/>
              <a:t>2022-04-07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FA2EC5A-AFC4-4F68-B99C-67E9A0B58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6120BB3-3C21-4C98-BC82-7CA42B4AF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DD7F2-5ED3-49A7-A4F1-B8752DEF5A9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20918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A157209-5500-4674-85B7-EA5350D93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AA036AE-D6EB-445B-B256-54A71DFB7A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38511EB-8D2C-4EC1-B9D8-C0EB6F28C0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CD76A-1193-49BE-8FA0-DD1C99C5926E}" type="datetimeFigureOut">
              <a:rPr lang="fr-CA" smtClean="0"/>
              <a:t>2022-04-07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7D02C62-AB7A-4494-84C9-12329909FF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5EB38E9-DECD-43B0-9439-28FE92C859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DD7F2-5ED3-49A7-A4F1-B8752DEF5A9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11269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33100E-D6D2-494F-99A6-6712E03A42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Examen pratique 2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A66D51E-3065-4137-9CB6-2D7A007CA4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i="1" dirty="0"/>
              <a:t>TDM 2 – Thorax, abdomen et pelvien (142-415-RK)</a:t>
            </a:r>
          </a:p>
        </p:txBody>
      </p:sp>
    </p:spTree>
    <p:extLst>
      <p:ext uri="{BB962C8B-B14F-4D97-AF65-F5344CB8AC3E}">
        <p14:creationId xmlns:p14="http://schemas.microsoft.com/office/powerpoint/2010/main" val="425860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844DDF-2C55-4A94-841C-35469DC19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36842" cy="1325563"/>
          </a:xfrm>
        </p:spPr>
        <p:txBody>
          <a:bodyPr/>
          <a:lstStyle/>
          <a:p>
            <a:r>
              <a:rPr lang="fr-CA" dirty="0"/>
              <a:t>Date : </a:t>
            </a:r>
            <a:r>
              <a:rPr lang="fr-CA" dirty="0">
                <a:solidFill>
                  <a:srgbClr val="FF0000"/>
                </a:solidFill>
              </a:rPr>
              <a:t>Groupe du jeudi 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25ECDBD9-D9B9-4451-B8DD-75859AC005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141" y="1484626"/>
            <a:ext cx="5029276" cy="4909734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8DC4EAB8-1E87-4AE9-BFCD-A14AFED638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484626"/>
            <a:ext cx="5029276" cy="4926986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BFA9572-5668-4119-B1E0-68BF52A9234C}"/>
              </a:ext>
            </a:extLst>
          </p:cNvPr>
          <p:cNvSpPr/>
          <p:nvPr/>
        </p:nvSpPr>
        <p:spPr>
          <a:xfrm>
            <a:off x="7725254" y="382520"/>
            <a:ext cx="340002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/>
              <a:t>L’horaire sera affiché sur le babillard (F-205) à partir de vendredi 12h00</a:t>
            </a:r>
          </a:p>
        </p:txBody>
      </p:sp>
    </p:spTree>
    <p:extLst>
      <p:ext uri="{BB962C8B-B14F-4D97-AF65-F5344CB8AC3E}">
        <p14:creationId xmlns:p14="http://schemas.microsoft.com/office/powerpoint/2010/main" val="3594464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4591F1-400C-47CC-843C-44E54A629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Date : </a:t>
            </a:r>
            <a:r>
              <a:rPr lang="fr-CA" dirty="0">
                <a:solidFill>
                  <a:srgbClr val="FF0000"/>
                </a:solidFill>
              </a:rPr>
              <a:t>Groupe du vendredi 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239D6860-91BE-4A72-9BD1-28EDD471C9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582" y="2064981"/>
            <a:ext cx="5080971" cy="2728038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6F231801-E9B8-4BDB-887B-77F4CE8E3D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6357" y="1947999"/>
            <a:ext cx="5287443" cy="28450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3EFC633-6929-4371-ACCE-790CC65F37B4}"/>
              </a:ext>
            </a:extLst>
          </p:cNvPr>
          <p:cNvSpPr/>
          <p:nvPr/>
        </p:nvSpPr>
        <p:spPr>
          <a:xfrm>
            <a:off x="7725254" y="382520"/>
            <a:ext cx="340002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/>
              <a:t>L’horaire sera affiché sur le babillard (F-205) à partir de vendredi 12h00</a:t>
            </a:r>
          </a:p>
        </p:txBody>
      </p:sp>
    </p:spTree>
    <p:extLst>
      <p:ext uri="{BB962C8B-B14F-4D97-AF65-F5344CB8AC3E}">
        <p14:creationId xmlns:p14="http://schemas.microsoft.com/office/powerpoint/2010/main" val="1277646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0128A9-D9FC-4618-8D39-303DDA68D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Choix des protocoles :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06C8AB6-D361-40EF-8E22-2E171B5D92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CA" dirty="0"/>
              <a:t>TDM thorax C-</a:t>
            </a:r>
          </a:p>
          <a:p>
            <a:r>
              <a:rPr lang="fr-CA" dirty="0"/>
              <a:t>TDM thorax C+ veineux</a:t>
            </a:r>
          </a:p>
          <a:p>
            <a:r>
              <a:rPr lang="fr-CA" dirty="0"/>
              <a:t>TDM thorax C+ artériel (</a:t>
            </a:r>
            <a:r>
              <a:rPr lang="fr-CA" dirty="0" err="1"/>
              <a:t>Angio</a:t>
            </a:r>
            <a:r>
              <a:rPr lang="fr-CA" dirty="0"/>
              <a:t>-TDM thorax)</a:t>
            </a:r>
          </a:p>
          <a:p>
            <a:r>
              <a:rPr lang="fr-CA" dirty="0"/>
              <a:t>TDM thorax </a:t>
            </a:r>
            <a:r>
              <a:rPr lang="fr-CA" dirty="0" err="1"/>
              <a:t>multiphase</a:t>
            </a:r>
            <a:endParaRPr lang="fr-CA" dirty="0"/>
          </a:p>
          <a:p>
            <a:r>
              <a:rPr lang="fr-CA" dirty="0"/>
              <a:t>TDM abdo-pelvien C-</a:t>
            </a:r>
          </a:p>
          <a:p>
            <a:r>
              <a:rPr lang="fr-CA" dirty="0"/>
              <a:t>TDM abdo-pelvien C+ veineux</a:t>
            </a:r>
          </a:p>
          <a:p>
            <a:r>
              <a:rPr lang="fr-CA" dirty="0"/>
              <a:t>TDM abdo-pelvien C+ artériel</a:t>
            </a:r>
          </a:p>
          <a:p>
            <a:r>
              <a:rPr lang="fr-CA" dirty="0"/>
              <a:t>TDM abdo-pelvien </a:t>
            </a:r>
            <a:r>
              <a:rPr lang="fr-CA" dirty="0" err="1"/>
              <a:t>multipase</a:t>
            </a:r>
            <a:endParaRPr lang="fr-CA" dirty="0"/>
          </a:p>
          <a:p>
            <a:r>
              <a:rPr lang="fr-CA" dirty="0" err="1"/>
              <a:t>Entéroscan</a:t>
            </a:r>
            <a:endParaRPr lang="fr-CA" dirty="0"/>
          </a:p>
          <a:p>
            <a:r>
              <a:rPr lang="fr-CA" dirty="0" err="1">
                <a:solidFill>
                  <a:srgbClr val="FF0000"/>
                </a:solidFill>
              </a:rPr>
              <a:t>Uroscan</a:t>
            </a:r>
            <a:endParaRPr lang="fr-CA" dirty="0">
              <a:solidFill>
                <a:srgbClr val="FF0000"/>
              </a:solidFill>
            </a:endParaRPr>
          </a:p>
          <a:p>
            <a:r>
              <a:rPr lang="fr-CA" dirty="0" err="1">
                <a:solidFill>
                  <a:srgbClr val="FF0000"/>
                </a:solidFill>
              </a:rPr>
              <a:t>Pyéloscan</a:t>
            </a:r>
            <a:endParaRPr lang="fr-CA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CA" dirty="0"/>
          </a:p>
        </p:txBody>
      </p:sp>
      <p:sp>
        <p:nvSpPr>
          <p:cNvPr id="4" name="Nuage 3">
            <a:extLst>
              <a:ext uri="{FF2B5EF4-FFF2-40B4-BE49-F238E27FC236}">
                <a16:creationId xmlns:a16="http://schemas.microsoft.com/office/drawing/2014/main" id="{99ED4869-ABCF-43B9-B10A-ABB657A2EF40}"/>
              </a:ext>
            </a:extLst>
          </p:cNvPr>
          <p:cNvSpPr/>
          <p:nvPr/>
        </p:nvSpPr>
        <p:spPr>
          <a:xfrm>
            <a:off x="8066903" y="2347784"/>
            <a:ext cx="3286897" cy="1935891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dirty="0"/>
              <a:t>À choisir en fonction du renseignement clinique </a:t>
            </a:r>
          </a:p>
        </p:txBody>
      </p:sp>
      <p:sp>
        <p:nvSpPr>
          <p:cNvPr id="5" name="Accolade fermante 4">
            <a:extLst>
              <a:ext uri="{FF2B5EF4-FFF2-40B4-BE49-F238E27FC236}">
                <a16:creationId xmlns:a16="http://schemas.microsoft.com/office/drawing/2014/main" id="{58CEE349-DFC1-46B4-B055-FAA1C1BEADA5}"/>
              </a:ext>
            </a:extLst>
          </p:cNvPr>
          <p:cNvSpPr/>
          <p:nvPr/>
        </p:nvSpPr>
        <p:spPr>
          <a:xfrm>
            <a:off x="2724170" y="5277020"/>
            <a:ext cx="172995" cy="708455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82C1684-480D-47C5-BE68-74ED1B079532}"/>
              </a:ext>
            </a:extLst>
          </p:cNvPr>
          <p:cNvSpPr txBox="1"/>
          <p:nvPr/>
        </p:nvSpPr>
        <p:spPr>
          <a:xfrm>
            <a:off x="3089189" y="5446581"/>
            <a:ext cx="5461944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CA" dirty="0"/>
              <a:t>Ces protocoles seront vus dans les prochaines semaines</a:t>
            </a:r>
          </a:p>
        </p:txBody>
      </p:sp>
    </p:spTree>
    <p:extLst>
      <p:ext uri="{BB962C8B-B14F-4D97-AF65-F5344CB8AC3E}">
        <p14:creationId xmlns:p14="http://schemas.microsoft.com/office/powerpoint/2010/main" val="3698696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110</Words>
  <Application>Microsoft Office PowerPoint</Application>
  <PresentationFormat>Grand écran</PresentationFormat>
  <Paragraphs>20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Examen pratique 2</vt:lpstr>
      <vt:lpstr>Date : Groupe du jeudi </vt:lpstr>
      <vt:lpstr>Date : Groupe du vendredi </vt:lpstr>
      <vt:lpstr>Choix des protocoles 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Examen pratique 2</dc:title>
  <dc:creator>Luc Bélanger</dc:creator>
  <cp:lastModifiedBy>Luc Bélanger</cp:lastModifiedBy>
  <cp:revision>6</cp:revision>
  <dcterms:created xsi:type="dcterms:W3CDTF">2022-04-06T18:18:39Z</dcterms:created>
  <dcterms:modified xsi:type="dcterms:W3CDTF">2022-04-07T17:31:15Z</dcterms:modified>
</cp:coreProperties>
</file>