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83DB1-1D28-44BD-BE60-A8CE1A1B4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9102DE-FDCF-439F-BDDE-91DDFEBA8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782F9B-E08A-41F9-865A-9EFF9F8B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D27F0-58F3-4000-BE29-03E4EE6B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F1071-1721-48F0-A18F-F8E94280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520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B8E41-C224-4384-859B-810A1EA4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56BC9D-5F3E-4E3F-96A5-E8A604B7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EAA20-FC83-438E-BBD6-3AA63651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DB54FE-DC16-4902-AE18-01579244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9EB366-1FC7-4E08-B4CB-19D540E3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248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080BD9-BBBA-4FC8-B6B3-1F7D1FADE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581C27-7D85-4BE1-91FD-8771D68A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D403E9-C225-4D09-BC02-EDE5713B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8386BD-394C-48FD-B199-0944E810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BC227-3922-4925-83ED-A8BFF1B9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029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8129D-22A1-4B10-9F19-E9C6EE63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131B63-C85D-4E87-9FFB-2A36300C5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0231D7-1134-4979-B4E4-FAA42EA4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C09E88-C97B-4C1F-8418-E7BB5841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5D1A2-3E3A-4C7B-86F7-423999FA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073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0F46D-6589-4966-B348-444274B7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A751A0-9378-40EC-9EAD-97397DB17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32872-6D4E-48C9-8F48-58E5A82C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37DEEF-84A4-430F-9D68-F813E77B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0A0B6-9BEC-4D79-A02F-DD98FC26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820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B3BA2-041E-4735-94EA-2E364A35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D194A-2F3D-469A-A01E-C41906C6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4F59CF-0B04-4A16-B921-887EB6245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E23768-C4BC-400D-8E01-E764816D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F2B7DB-EEAB-4F7E-96E5-DC7CBEF4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FC7C21-E5E5-4EBF-9E0D-B474B3B6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020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6E041-0652-47A7-85E9-C75093FB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D61E84-324F-41CF-A7A4-33997AB94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BEEB1C-696C-49F0-B4D6-6AACEC45B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B05C60-0493-480A-88A7-C22F70076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8F6C1F-B95C-4835-AEF7-A0EB06731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086BCE-8D8D-45FC-A182-568C7910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C79F20-7B2C-49A4-9DCC-DFF8744F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8D8658-6B5B-4C66-99F8-CE99EDCE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948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C9C5D-BADA-4093-999F-5180F923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418A70-7946-4264-BB57-320C67F6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24F9FE-4B18-4066-9484-3BEDFF53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0BC102-4815-47C6-A12A-FAABC981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700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2911B6-5704-4C84-B900-80B619E9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FE14BA-D3E9-4CF9-91CD-D98C5D56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4D0FE0-2425-49D1-BBDB-84426CEA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815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847CC-0F8E-4DCF-A4AD-8062DBCB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3DB7A8-C139-4C0D-9C2F-85368FA2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FF2E8E-07FC-4807-B2D5-415A2F999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B9FC7B-EB82-4B9F-86F2-DF9F52F6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19BE36-5804-450F-9995-43E55315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443440-5A81-431A-9F13-1C5EA918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278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4CA92-501D-43CC-B6E5-C066D34A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452AD4-DDCC-4450-8685-1566D4032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5B27B7-626D-4808-B9F6-0E384C329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9CE636-643F-4015-BA34-7739532AB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CFAB77-FFCB-468F-BD51-312C67EA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75A02F-5082-4406-BE40-40666F64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0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378610-6763-4714-B900-1542D267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9D927F-C51A-413C-8EEB-A31C4E50F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0A4D08-E7A3-4030-B57E-E3D2CD74A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4990A-F1BC-40BB-813D-7E8966C1E6B9}" type="datetimeFigureOut">
              <a:rPr lang="fr-CA" smtClean="0"/>
              <a:t>2022-02-10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C58B3-3107-4362-A517-20266A5E0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F4F34-67D3-4803-B9E8-5C799C931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0EB5-B815-4131-ABA2-05E09513C0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04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BEC831-BC95-403B-82A5-30C1DCA7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62" y="263610"/>
            <a:ext cx="2835876" cy="74333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CA" dirty="0"/>
              <a:t>Image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89D19F-73E6-4AEF-A6CC-8B87DB87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58" y="1428664"/>
            <a:ext cx="5865279" cy="4867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59F664-4D0F-434F-9128-CDBC4CAB633F}"/>
              </a:ext>
            </a:extLst>
          </p:cNvPr>
          <p:cNvSpPr/>
          <p:nvPr/>
        </p:nvSpPr>
        <p:spPr>
          <a:xfrm>
            <a:off x="5156883" y="1045003"/>
            <a:ext cx="1878227" cy="383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Antérieure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C6B7D8-F9E9-4BF4-9D6E-D0158D558A3C}"/>
              </a:ext>
            </a:extLst>
          </p:cNvPr>
          <p:cNvSpPr/>
          <p:nvPr/>
        </p:nvSpPr>
        <p:spPr>
          <a:xfrm>
            <a:off x="5156882" y="6334502"/>
            <a:ext cx="1878227" cy="383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Postérieure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BCC3AC-71CE-48DE-9027-BAE442B9AA4A}"/>
              </a:ext>
            </a:extLst>
          </p:cNvPr>
          <p:cNvSpPr/>
          <p:nvPr/>
        </p:nvSpPr>
        <p:spPr>
          <a:xfrm>
            <a:off x="2117124" y="3670724"/>
            <a:ext cx="1046234" cy="383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Droite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7B5BB4-0E17-4929-88DB-6DC606CDB75E}"/>
              </a:ext>
            </a:extLst>
          </p:cNvPr>
          <p:cNvSpPr/>
          <p:nvPr/>
        </p:nvSpPr>
        <p:spPr>
          <a:xfrm>
            <a:off x="9028637" y="3670723"/>
            <a:ext cx="1046234" cy="383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Gauche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F3E51FB-3A9E-4F0A-B768-53C3BE8356D5}"/>
              </a:ext>
            </a:extLst>
          </p:cNvPr>
          <p:cNvCxnSpPr>
            <a:cxnSpLocks/>
          </p:cNvCxnSpPr>
          <p:nvPr/>
        </p:nvCxnSpPr>
        <p:spPr>
          <a:xfrm flipV="1">
            <a:off x="5156882" y="3670723"/>
            <a:ext cx="749649" cy="522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5546533-04B7-4F7B-B1BA-E5648920CBEB}"/>
              </a:ext>
            </a:extLst>
          </p:cNvPr>
          <p:cNvSpPr txBox="1"/>
          <p:nvPr/>
        </p:nvSpPr>
        <p:spPr>
          <a:xfrm>
            <a:off x="9065724" y="131805"/>
            <a:ext cx="4860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 : </a:t>
            </a:r>
          </a:p>
          <a:p>
            <a:endParaRPr lang="fr-CA" dirty="0"/>
          </a:p>
          <a:p>
            <a:r>
              <a:rPr lang="fr-CA" dirty="0"/>
              <a:t>B : </a:t>
            </a:r>
          </a:p>
          <a:p>
            <a:endParaRPr lang="fr-CA" dirty="0"/>
          </a:p>
          <a:p>
            <a:r>
              <a:rPr lang="fr-CA" dirty="0"/>
              <a:t>C : </a:t>
            </a:r>
          </a:p>
          <a:p>
            <a:endParaRPr lang="fr-CA" dirty="0"/>
          </a:p>
          <a:p>
            <a:r>
              <a:rPr lang="fr-CA" dirty="0"/>
              <a:t>D 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3CE769-372A-4E8E-9E61-9200C54D0496}"/>
              </a:ext>
            </a:extLst>
          </p:cNvPr>
          <p:cNvSpPr/>
          <p:nvPr/>
        </p:nvSpPr>
        <p:spPr>
          <a:xfrm>
            <a:off x="9617671" y="131805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F3B297-8BBA-49EE-85C2-BDCB596A6EE1}"/>
              </a:ext>
            </a:extLst>
          </p:cNvPr>
          <p:cNvSpPr/>
          <p:nvPr/>
        </p:nvSpPr>
        <p:spPr>
          <a:xfrm>
            <a:off x="9617671" y="675264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67A506-9366-43B1-9871-FE947F941BA7}"/>
              </a:ext>
            </a:extLst>
          </p:cNvPr>
          <p:cNvSpPr/>
          <p:nvPr/>
        </p:nvSpPr>
        <p:spPr>
          <a:xfrm>
            <a:off x="9617671" y="1236833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F703E1-D3BE-4471-9E3D-ACD9092A9B4C}"/>
              </a:ext>
            </a:extLst>
          </p:cNvPr>
          <p:cNvSpPr/>
          <p:nvPr/>
        </p:nvSpPr>
        <p:spPr>
          <a:xfrm>
            <a:off x="9617671" y="1802291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LSG</a:t>
            </a:r>
          </a:p>
        </p:txBody>
      </p:sp>
    </p:spTree>
    <p:extLst>
      <p:ext uri="{BB962C8B-B14F-4D97-AF65-F5344CB8AC3E}">
        <p14:creationId xmlns:p14="http://schemas.microsoft.com/office/powerpoint/2010/main" val="41799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BEC831-BC95-403B-82A5-30C1DCA7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62" y="263610"/>
            <a:ext cx="2835876" cy="74333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CA" dirty="0"/>
              <a:t>Image 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6D3C58-DC93-4267-AA55-B052CB6A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81" y="1524475"/>
            <a:ext cx="5208438" cy="45819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D9B9EB-12F2-4277-88F8-2C591C22FC5C}"/>
              </a:ext>
            </a:extLst>
          </p:cNvPr>
          <p:cNvSpPr txBox="1"/>
          <p:nvPr/>
        </p:nvSpPr>
        <p:spPr>
          <a:xfrm>
            <a:off x="9065724" y="131805"/>
            <a:ext cx="4860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 : </a:t>
            </a:r>
          </a:p>
          <a:p>
            <a:endParaRPr lang="fr-CA" dirty="0"/>
          </a:p>
          <a:p>
            <a:r>
              <a:rPr lang="fr-CA" dirty="0"/>
              <a:t>B : </a:t>
            </a:r>
          </a:p>
          <a:p>
            <a:endParaRPr lang="fr-CA" dirty="0"/>
          </a:p>
          <a:p>
            <a:r>
              <a:rPr lang="fr-CA" dirty="0"/>
              <a:t>C : </a:t>
            </a:r>
          </a:p>
          <a:p>
            <a:endParaRPr lang="fr-CA" dirty="0"/>
          </a:p>
          <a:p>
            <a:r>
              <a:rPr lang="fr-CA" dirty="0"/>
              <a:t>D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B9DD7-F1BA-4247-9A50-2B1D8F7FD4CC}"/>
              </a:ext>
            </a:extLst>
          </p:cNvPr>
          <p:cNvSpPr/>
          <p:nvPr/>
        </p:nvSpPr>
        <p:spPr>
          <a:xfrm>
            <a:off x="9617671" y="131805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5E3880-66A9-42E7-AE44-726F6885D256}"/>
              </a:ext>
            </a:extLst>
          </p:cNvPr>
          <p:cNvSpPr/>
          <p:nvPr/>
        </p:nvSpPr>
        <p:spPr>
          <a:xfrm>
            <a:off x="9617671" y="696097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4F251-9FD3-4C40-AE22-F9AE3F089885}"/>
              </a:ext>
            </a:extLst>
          </p:cNvPr>
          <p:cNvSpPr/>
          <p:nvPr/>
        </p:nvSpPr>
        <p:spPr>
          <a:xfrm>
            <a:off x="9617671" y="1260389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DACB57-5CDA-47FA-B37D-A7BB6A66A3DD}"/>
              </a:ext>
            </a:extLst>
          </p:cNvPr>
          <p:cNvSpPr/>
          <p:nvPr/>
        </p:nvSpPr>
        <p:spPr>
          <a:xfrm>
            <a:off x="9617671" y="1825645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LSG</a:t>
            </a:r>
          </a:p>
        </p:txBody>
      </p:sp>
    </p:spTree>
    <p:extLst>
      <p:ext uri="{BB962C8B-B14F-4D97-AF65-F5344CB8AC3E}">
        <p14:creationId xmlns:p14="http://schemas.microsoft.com/office/powerpoint/2010/main" val="4823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BEC831-BC95-403B-82A5-30C1DCA7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62" y="263610"/>
            <a:ext cx="2835876" cy="74333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CA" dirty="0"/>
              <a:t>Image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7C5F55-824C-45E5-90C4-09FC256EC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29" y="1301578"/>
            <a:ext cx="5778542" cy="48223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D65DC7-D985-4676-9425-88C5654A5FA9}"/>
              </a:ext>
            </a:extLst>
          </p:cNvPr>
          <p:cNvSpPr txBox="1"/>
          <p:nvPr/>
        </p:nvSpPr>
        <p:spPr>
          <a:xfrm>
            <a:off x="9065724" y="131805"/>
            <a:ext cx="4860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 : </a:t>
            </a:r>
          </a:p>
          <a:p>
            <a:endParaRPr lang="fr-CA" dirty="0"/>
          </a:p>
          <a:p>
            <a:r>
              <a:rPr lang="fr-CA" dirty="0"/>
              <a:t>B : </a:t>
            </a:r>
          </a:p>
          <a:p>
            <a:endParaRPr lang="fr-CA" dirty="0"/>
          </a:p>
          <a:p>
            <a:r>
              <a:rPr lang="fr-CA" dirty="0"/>
              <a:t>C : </a:t>
            </a:r>
          </a:p>
          <a:p>
            <a:endParaRPr lang="fr-CA" dirty="0"/>
          </a:p>
          <a:p>
            <a:r>
              <a:rPr lang="fr-CA" dirty="0"/>
              <a:t>D 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E6CA3-0C7F-4423-88A3-B212A656ED2E}"/>
              </a:ext>
            </a:extLst>
          </p:cNvPr>
          <p:cNvSpPr/>
          <p:nvPr/>
        </p:nvSpPr>
        <p:spPr>
          <a:xfrm>
            <a:off x="9065724" y="5511113"/>
            <a:ext cx="2199503" cy="55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23 : Scissure oblique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74F60-4F1F-470B-A7A0-897722EFB166}"/>
              </a:ext>
            </a:extLst>
          </p:cNvPr>
          <p:cNvSpPr/>
          <p:nvPr/>
        </p:nvSpPr>
        <p:spPr>
          <a:xfrm>
            <a:off x="9617671" y="131805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70881-FA3A-4AA8-B523-4CB13C956610}"/>
              </a:ext>
            </a:extLst>
          </p:cNvPr>
          <p:cNvSpPr/>
          <p:nvPr/>
        </p:nvSpPr>
        <p:spPr>
          <a:xfrm>
            <a:off x="9617671" y="696097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0CDA5-3EF0-4893-91FF-01A96E072CBB}"/>
              </a:ext>
            </a:extLst>
          </p:cNvPr>
          <p:cNvSpPr/>
          <p:nvPr/>
        </p:nvSpPr>
        <p:spPr>
          <a:xfrm>
            <a:off x="9617671" y="1261353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C9EA0E-0D6C-4ED1-ABDA-07FBDC54B729}"/>
              </a:ext>
            </a:extLst>
          </p:cNvPr>
          <p:cNvSpPr/>
          <p:nvPr/>
        </p:nvSpPr>
        <p:spPr>
          <a:xfrm>
            <a:off x="9603370" y="1776916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LIG</a:t>
            </a:r>
          </a:p>
        </p:txBody>
      </p:sp>
    </p:spTree>
    <p:extLst>
      <p:ext uri="{BB962C8B-B14F-4D97-AF65-F5344CB8AC3E}">
        <p14:creationId xmlns:p14="http://schemas.microsoft.com/office/powerpoint/2010/main" val="5511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BEC831-BC95-403B-82A5-30C1DCA7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62" y="263610"/>
            <a:ext cx="2835876" cy="74333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CA" dirty="0"/>
              <a:t>Image 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D65DC7-D985-4676-9425-88C5654A5FA9}"/>
              </a:ext>
            </a:extLst>
          </p:cNvPr>
          <p:cNvSpPr txBox="1"/>
          <p:nvPr/>
        </p:nvSpPr>
        <p:spPr>
          <a:xfrm>
            <a:off x="9065724" y="131805"/>
            <a:ext cx="4860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 : </a:t>
            </a:r>
          </a:p>
          <a:p>
            <a:endParaRPr lang="fr-CA" dirty="0"/>
          </a:p>
          <a:p>
            <a:r>
              <a:rPr lang="fr-CA" dirty="0"/>
              <a:t>B : </a:t>
            </a:r>
          </a:p>
          <a:p>
            <a:endParaRPr lang="fr-CA" dirty="0"/>
          </a:p>
          <a:p>
            <a:r>
              <a:rPr lang="fr-CA" dirty="0"/>
              <a:t>C : </a:t>
            </a:r>
          </a:p>
          <a:p>
            <a:endParaRPr lang="fr-CA" dirty="0"/>
          </a:p>
          <a:p>
            <a:r>
              <a:rPr lang="fr-CA" dirty="0"/>
              <a:t>D :</a:t>
            </a:r>
          </a:p>
          <a:p>
            <a:endParaRPr lang="fr-CA" dirty="0"/>
          </a:p>
          <a:p>
            <a:r>
              <a:rPr lang="fr-CA" dirty="0"/>
              <a:t>E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E6CA3-0C7F-4423-88A3-B212A656ED2E}"/>
              </a:ext>
            </a:extLst>
          </p:cNvPr>
          <p:cNvSpPr/>
          <p:nvPr/>
        </p:nvSpPr>
        <p:spPr>
          <a:xfrm>
            <a:off x="9065724" y="5511113"/>
            <a:ext cx="2199503" cy="55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23 : Scissure oblique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74F60-4F1F-470B-A7A0-897722EFB166}"/>
              </a:ext>
            </a:extLst>
          </p:cNvPr>
          <p:cNvSpPr/>
          <p:nvPr/>
        </p:nvSpPr>
        <p:spPr>
          <a:xfrm>
            <a:off x="9617671" y="131805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70881-FA3A-4AA8-B523-4CB13C956610}"/>
              </a:ext>
            </a:extLst>
          </p:cNvPr>
          <p:cNvSpPr/>
          <p:nvPr/>
        </p:nvSpPr>
        <p:spPr>
          <a:xfrm>
            <a:off x="9617671" y="696097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0CDA5-3EF0-4893-91FF-01A96E072CBB}"/>
              </a:ext>
            </a:extLst>
          </p:cNvPr>
          <p:cNvSpPr/>
          <p:nvPr/>
        </p:nvSpPr>
        <p:spPr>
          <a:xfrm>
            <a:off x="9617671" y="1261353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C9EA0E-0D6C-4ED1-ABDA-07FBDC54B729}"/>
              </a:ext>
            </a:extLst>
          </p:cNvPr>
          <p:cNvSpPr/>
          <p:nvPr/>
        </p:nvSpPr>
        <p:spPr>
          <a:xfrm>
            <a:off x="9603370" y="1776916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LSG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86F59C-02DE-4866-9F33-6B033A66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77" y="1147467"/>
            <a:ext cx="5953877" cy="51911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078B70-0688-4B9A-9C48-E914C4836642}"/>
              </a:ext>
            </a:extLst>
          </p:cNvPr>
          <p:cNvSpPr/>
          <p:nvPr/>
        </p:nvSpPr>
        <p:spPr>
          <a:xfrm>
            <a:off x="9617671" y="2341208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LIG</a:t>
            </a:r>
          </a:p>
        </p:txBody>
      </p:sp>
    </p:spTree>
    <p:extLst>
      <p:ext uri="{BB962C8B-B14F-4D97-AF65-F5344CB8AC3E}">
        <p14:creationId xmlns:p14="http://schemas.microsoft.com/office/powerpoint/2010/main" val="4112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BEC831-BC95-403B-82A5-30C1DCA7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62" y="263610"/>
            <a:ext cx="2835876" cy="74333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CA" dirty="0"/>
              <a:t>Image 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D65DC7-D985-4676-9425-88C5654A5FA9}"/>
              </a:ext>
            </a:extLst>
          </p:cNvPr>
          <p:cNvSpPr txBox="1"/>
          <p:nvPr/>
        </p:nvSpPr>
        <p:spPr>
          <a:xfrm>
            <a:off x="9065724" y="131805"/>
            <a:ext cx="4956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 : </a:t>
            </a:r>
          </a:p>
          <a:p>
            <a:endParaRPr lang="fr-CA" dirty="0"/>
          </a:p>
          <a:p>
            <a:r>
              <a:rPr lang="fr-CA" dirty="0"/>
              <a:t>B : </a:t>
            </a:r>
          </a:p>
          <a:p>
            <a:endParaRPr lang="fr-CA" dirty="0"/>
          </a:p>
          <a:p>
            <a:r>
              <a:rPr lang="fr-CA" dirty="0"/>
              <a:t>C : </a:t>
            </a:r>
          </a:p>
          <a:p>
            <a:endParaRPr lang="fr-CA" dirty="0"/>
          </a:p>
          <a:p>
            <a:r>
              <a:rPr lang="fr-CA" dirty="0"/>
              <a:t>D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E6CA3-0C7F-4423-88A3-B212A656ED2E}"/>
              </a:ext>
            </a:extLst>
          </p:cNvPr>
          <p:cNvSpPr/>
          <p:nvPr/>
        </p:nvSpPr>
        <p:spPr>
          <a:xfrm>
            <a:off x="9065724" y="4959179"/>
            <a:ext cx="2360157" cy="1103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9 : Scissure horizontale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24 : Scissure oblique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74F60-4F1F-470B-A7A0-897722EFB166}"/>
              </a:ext>
            </a:extLst>
          </p:cNvPr>
          <p:cNvSpPr/>
          <p:nvPr/>
        </p:nvSpPr>
        <p:spPr>
          <a:xfrm>
            <a:off x="9617671" y="131805"/>
            <a:ext cx="1495488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Lobe moyen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70881-FA3A-4AA8-B523-4CB13C956610}"/>
              </a:ext>
            </a:extLst>
          </p:cNvPr>
          <p:cNvSpPr/>
          <p:nvPr/>
        </p:nvSpPr>
        <p:spPr>
          <a:xfrm>
            <a:off x="9617671" y="696097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0CDA5-3EF0-4893-91FF-01A96E072CBB}"/>
              </a:ext>
            </a:extLst>
          </p:cNvPr>
          <p:cNvSpPr/>
          <p:nvPr/>
        </p:nvSpPr>
        <p:spPr>
          <a:xfrm>
            <a:off x="9617671" y="1261353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C9EA0E-0D6C-4ED1-ABDA-07FBDC54B729}"/>
              </a:ext>
            </a:extLst>
          </p:cNvPr>
          <p:cNvSpPr/>
          <p:nvPr/>
        </p:nvSpPr>
        <p:spPr>
          <a:xfrm>
            <a:off x="9603370" y="1776916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LIG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E95990-19AA-49CE-B211-04236AA61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78" y="1261353"/>
            <a:ext cx="5394043" cy="48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BEC831-BC95-403B-82A5-30C1DCA7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62" y="263610"/>
            <a:ext cx="2835876" cy="74333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CA" dirty="0"/>
              <a:t>Image 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D65DC7-D985-4676-9425-88C5654A5FA9}"/>
              </a:ext>
            </a:extLst>
          </p:cNvPr>
          <p:cNvSpPr txBox="1"/>
          <p:nvPr/>
        </p:nvSpPr>
        <p:spPr>
          <a:xfrm>
            <a:off x="9065724" y="131805"/>
            <a:ext cx="4956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 : </a:t>
            </a:r>
          </a:p>
          <a:p>
            <a:endParaRPr lang="fr-CA" dirty="0"/>
          </a:p>
          <a:p>
            <a:r>
              <a:rPr lang="fr-CA" dirty="0"/>
              <a:t>B : </a:t>
            </a:r>
          </a:p>
          <a:p>
            <a:endParaRPr lang="fr-CA" dirty="0"/>
          </a:p>
          <a:p>
            <a:r>
              <a:rPr lang="fr-CA" dirty="0"/>
              <a:t>C : </a:t>
            </a:r>
          </a:p>
          <a:p>
            <a:endParaRPr lang="fr-CA" dirty="0"/>
          </a:p>
          <a:p>
            <a:r>
              <a:rPr lang="fr-CA" dirty="0"/>
              <a:t>D 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74F60-4F1F-470B-A7A0-897722EFB166}"/>
              </a:ext>
            </a:extLst>
          </p:cNvPr>
          <p:cNvSpPr/>
          <p:nvPr/>
        </p:nvSpPr>
        <p:spPr>
          <a:xfrm>
            <a:off x="9617671" y="131805"/>
            <a:ext cx="1495488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Lobe moyen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70881-FA3A-4AA8-B523-4CB13C956610}"/>
              </a:ext>
            </a:extLst>
          </p:cNvPr>
          <p:cNvSpPr/>
          <p:nvPr/>
        </p:nvSpPr>
        <p:spPr>
          <a:xfrm>
            <a:off x="9617671" y="696097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0CDA5-3EF0-4893-91FF-01A96E072CBB}"/>
              </a:ext>
            </a:extLst>
          </p:cNvPr>
          <p:cNvSpPr/>
          <p:nvPr/>
        </p:nvSpPr>
        <p:spPr>
          <a:xfrm>
            <a:off x="9617671" y="1261353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LSG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C9EA0E-0D6C-4ED1-ABDA-07FBDC54B729}"/>
              </a:ext>
            </a:extLst>
          </p:cNvPr>
          <p:cNvSpPr/>
          <p:nvPr/>
        </p:nvSpPr>
        <p:spPr>
          <a:xfrm>
            <a:off x="9603370" y="1776916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AD3FCE-F2C8-4EE6-9077-9A4B8744BC0B}"/>
              </a:ext>
            </a:extLst>
          </p:cNvPr>
          <p:cNvSpPr/>
          <p:nvPr/>
        </p:nvSpPr>
        <p:spPr>
          <a:xfrm>
            <a:off x="9065724" y="5511113"/>
            <a:ext cx="2199503" cy="55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24 : Scissure oblique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227BF49-67B6-449D-8155-0B1EAAB69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88" y="1147467"/>
            <a:ext cx="5573224" cy="52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BEC831-BC95-403B-82A5-30C1DCA7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062" y="263610"/>
            <a:ext cx="2835876" cy="74333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CA" dirty="0"/>
              <a:t>Image 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D65DC7-D985-4676-9425-88C5654A5FA9}"/>
              </a:ext>
            </a:extLst>
          </p:cNvPr>
          <p:cNvSpPr txBox="1"/>
          <p:nvPr/>
        </p:nvSpPr>
        <p:spPr>
          <a:xfrm>
            <a:off x="9065724" y="131805"/>
            <a:ext cx="4956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 : </a:t>
            </a:r>
          </a:p>
          <a:p>
            <a:endParaRPr lang="fr-CA" dirty="0"/>
          </a:p>
          <a:p>
            <a:r>
              <a:rPr lang="fr-CA" dirty="0"/>
              <a:t>B : </a:t>
            </a:r>
          </a:p>
          <a:p>
            <a:endParaRPr lang="fr-CA" dirty="0"/>
          </a:p>
          <a:p>
            <a:r>
              <a:rPr lang="fr-CA" dirty="0"/>
              <a:t>C : </a:t>
            </a:r>
          </a:p>
          <a:p>
            <a:endParaRPr lang="fr-CA" dirty="0"/>
          </a:p>
          <a:p>
            <a:r>
              <a:rPr lang="fr-CA" dirty="0"/>
              <a:t>D 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774F60-4F1F-470B-A7A0-897722EFB166}"/>
              </a:ext>
            </a:extLst>
          </p:cNvPr>
          <p:cNvSpPr/>
          <p:nvPr/>
        </p:nvSpPr>
        <p:spPr>
          <a:xfrm>
            <a:off x="9617671" y="131805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70881-FA3A-4AA8-B523-4CB13C956610}"/>
              </a:ext>
            </a:extLst>
          </p:cNvPr>
          <p:cNvSpPr/>
          <p:nvPr/>
        </p:nvSpPr>
        <p:spPr>
          <a:xfrm>
            <a:off x="9617671" y="696097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0CDA5-3EF0-4893-91FF-01A96E072CBB}"/>
              </a:ext>
            </a:extLst>
          </p:cNvPr>
          <p:cNvSpPr/>
          <p:nvPr/>
        </p:nvSpPr>
        <p:spPr>
          <a:xfrm>
            <a:off x="9617671" y="1261353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C9EA0E-0D6C-4ED1-ABDA-07FBDC54B729}"/>
              </a:ext>
            </a:extLst>
          </p:cNvPr>
          <p:cNvSpPr/>
          <p:nvPr/>
        </p:nvSpPr>
        <p:spPr>
          <a:xfrm>
            <a:off x="9603370" y="1776916"/>
            <a:ext cx="914400" cy="370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LIG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AD3FCE-F2C8-4EE6-9077-9A4B8744BC0B}"/>
              </a:ext>
            </a:extLst>
          </p:cNvPr>
          <p:cNvSpPr/>
          <p:nvPr/>
        </p:nvSpPr>
        <p:spPr>
          <a:xfrm>
            <a:off x="9065724" y="4539049"/>
            <a:ext cx="2199503" cy="1523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18 : Foie 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30 : Rate</a:t>
            </a:r>
          </a:p>
          <a:p>
            <a:pPr algn="ctr"/>
            <a:endParaRPr lang="fr-CA" dirty="0"/>
          </a:p>
          <a:p>
            <a:pPr algn="ctr"/>
            <a:r>
              <a:rPr lang="fr-CA" dirty="0"/>
              <a:t>31 : Estomac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4A1947-6683-435C-9AB3-2DD97EA3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46" y="1066800"/>
            <a:ext cx="5952180" cy="50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136</Words>
  <Application>Microsoft Office PowerPoint</Application>
  <PresentationFormat>Grand écran</PresentationFormat>
  <Paragraphs>102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Image 1</vt:lpstr>
      <vt:lpstr>Image 2</vt:lpstr>
      <vt:lpstr>Image 3</vt:lpstr>
      <vt:lpstr>Image 4</vt:lpstr>
      <vt:lpstr>Image 5</vt:lpstr>
      <vt:lpstr>Image 6</vt:lpstr>
      <vt:lpstr>Image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1</dc:title>
  <dc:creator>Luc Bélanger</dc:creator>
  <cp:lastModifiedBy>Luc Bélanger</cp:lastModifiedBy>
  <cp:revision>3</cp:revision>
  <dcterms:created xsi:type="dcterms:W3CDTF">2022-02-10T14:58:15Z</dcterms:created>
  <dcterms:modified xsi:type="dcterms:W3CDTF">2022-02-10T15:15:50Z</dcterms:modified>
</cp:coreProperties>
</file>