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9" r:id="rId3"/>
    <p:sldId id="270" r:id="rId4"/>
    <p:sldId id="272" r:id="rId5"/>
    <p:sldId id="273" r:id="rId6"/>
    <p:sldId id="274" r:id="rId7"/>
    <p:sldId id="262" r:id="rId8"/>
    <p:sldId id="263" r:id="rId9"/>
    <p:sldId id="275" r:id="rId10"/>
    <p:sldId id="312" r:id="rId11"/>
    <p:sldId id="257" r:id="rId12"/>
    <p:sldId id="264" r:id="rId13"/>
    <p:sldId id="266" r:id="rId14"/>
    <p:sldId id="258" r:id="rId15"/>
    <p:sldId id="265" r:id="rId16"/>
    <p:sldId id="267" r:id="rId17"/>
    <p:sldId id="268" r:id="rId18"/>
    <p:sldId id="276" r:id="rId19"/>
    <p:sldId id="269" r:id="rId20"/>
    <p:sldId id="311" r:id="rId21"/>
    <p:sldId id="279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91" r:id="rId30"/>
    <p:sldId id="286" r:id="rId31"/>
    <p:sldId id="287" r:id="rId32"/>
    <p:sldId id="288" r:id="rId33"/>
    <p:sldId id="289" r:id="rId34"/>
    <p:sldId id="290" r:id="rId35"/>
    <p:sldId id="296" r:id="rId36"/>
    <p:sldId id="295" r:id="rId37"/>
    <p:sldId id="306" r:id="rId38"/>
    <p:sldId id="298" r:id="rId39"/>
    <p:sldId id="293" r:id="rId40"/>
    <p:sldId id="294" r:id="rId41"/>
    <p:sldId id="299" r:id="rId42"/>
    <p:sldId id="307" r:id="rId43"/>
    <p:sldId id="308" r:id="rId44"/>
    <p:sldId id="309" r:id="rId45"/>
    <p:sldId id="297" r:id="rId46"/>
    <p:sldId id="300" r:id="rId47"/>
    <p:sldId id="301" r:id="rId48"/>
    <p:sldId id="302" r:id="rId49"/>
    <p:sldId id="304" r:id="rId50"/>
    <p:sldId id="303" r:id="rId51"/>
    <p:sldId id="260" r:id="rId5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E141E1-7ED7-4FEB-9FE9-85AC23C949EE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157EF8A-402A-4203-89E5-55B4EAAC9DFD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Interaction des rayonnements avec la matière</a:t>
          </a:r>
        </a:p>
      </dgm:t>
    </dgm:pt>
    <dgm:pt modelId="{1B9ABEA2-33E1-40BD-B0DD-9F7FF3E542B8}" type="parTrans" cxnId="{91F9D58D-0406-4BE7-BF1E-67B84FE6E7B3}">
      <dgm:prSet/>
      <dgm:spPr/>
      <dgm:t>
        <a:bodyPr/>
        <a:lstStyle/>
        <a:p>
          <a:endParaRPr lang="fr-FR"/>
        </a:p>
      </dgm:t>
    </dgm:pt>
    <dgm:pt modelId="{73E10742-F7FE-4E2E-9689-581CD5F4CE11}" type="sibTrans" cxnId="{91F9D58D-0406-4BE7-BF1E-67B84FE6E7B3}">
      <dgm:prSet/>
      <dgm:spPr/>
      <dgm:t>
        <a:bodyPr/>
        <a:lstStyle/>
        <a:p>
          <a:endParaRPr lang="fr-FR"/>
        </a:p>
      </dgm:t>
    </dgm:pt>
    <dgm:pt modelId="{2765AB7C-23F1-411D-9CAB-CEFA5683A362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Effets physiques</a:t>
          </a:r>
        </a:p>
      </dgm:t>
    </dgm:pt>
    <dgm:pt modelId="{0610321C-931F-4348-B531-76BDBE612AF4}" type="parTrans" cxnId="{69094897-F6AC-41D0-8F90-3FD556D0EBA5}">
      <dgm:prSet/>
      <dgm:spPr/>
      <dgm:t>
        <a:bodyPr/>
        <a:lstStyle/>
        <a:p>
          <a:endParaRPr lang="fr-FR"/>
        </a:p>
      </dgm:t>
    </dgm:pt>
    <dgm:pt modelId="{19906392-F559-44AB-BDF8-C4AE692DE079}" type="sibTrans" cxnId="{69094897-F6AC-41D0-8F90-3FD556D0EBA5}">
      <dgm:prSet/>
      <dgm:spPr/>
      <dgm:t>
        <a:bodyPr/>
        <a:lstStyle/>
        <a:p>
          <a:endParaRPr lang="fr-FR"/>
        </a:p>
      </dgm:t>
    </dgm:pt>
    <dgm:pt modelId="{DACE7622-16D4-42B0-AE13-B870D615F94A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À l’échelle atomique</a:t>
          </a:r>
        </a:p>
      </dgm:t>
    </dgm:pt>
    <dgm:pt modelId="{E4A23A2B-8287-4358-9B02-02843D73AD1F}" type="parTrans" cxnId="{08A2D8FE-9743-47ED-B627-B8A749A4DF28}">
      <dgm:prSet/>
      <dgm:spPr/>
      <dgm:t>
        <a:bodyPr/>
        <a:lstStyle/>
        <a:p>
          <a:endParaRPr lang="fr-FR"/>
        </a:p>
      </dgm:t>
    </dgm:pt>
    <dgm:pt modelId="{1FA1DC9E-736A-4FA9-9037-FAB1BF081B3A}" type="sibTrans" cxnId="{08A2D8FE-9743-47ED-B627-B8A749A4DF28}">
      <dgm:prSet/>
      <dgm:spPr/>
      <dgm:t>
        <a:bodyPr/>
        <a:lstStyle/>
        <a:p>
          <a:endParaRPr lang="fr-FR"/>
        </a:p>
      </dgm:t>
    </dgm:pt>
    <dgm:pt modelId="{38871497-96D5-4A95-8680-82FF3CB54710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1</a:t>
          </a:r>
          <a:r>
            <a:rPr lang="fr-FR" baseline="30000" dirty="0"/>
            <a:t>res interactions et réactions dans la matière (ionisation et excitation des atomes)</a:t>
          </a:r>
          <a:endParaRPr lang="fr-FR" dirty="0"/>
        </a:p>
      </dgm:t>
    </dgm:pt>
    <dgm:pt modelId="{87F1ED30-0643-4729-AA3F-AD462B326CDF}" type="parTrans" cxnId="{D1F8F7FE-ACD2-4D5A-A166-BFD58F9B9B11}">
      <dgm:prSet/>
      <dgm:spPr/>
      <dgm:t>
        <a:bodyPr/>
        <a:lstStyle/>
        <a:p>
          <a:endParaRPr lang="fr-FR"/>
        </a:p>
      </dgm:t>
    </dgm:pt>
    <dgm:pt modelId="{CE408A60-DEAF-4E55-8348-EB440AC839CF}" type="sibTrans" cxnId="{D1F8F7FE-ACD2-4D5A-A166-BFD58F9B9B11}">
      <dgm:prSet/>
      <dgm:spPr/>
      <dgm:t>
        <a:bodyPr/>
        <a:lstStyle/>
        <a:p>
          <a:endParaRPr lang="fr-FR"/>
        </a:p>
      </dgm:t>
    </dgm:pt>
    <dgm:pt modelId="{37F1FAFE-9102-484D-B0C7-DA623F2F734A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Effets chimiques</a:t>
          </a:r>
        </a:p>
      </dgm:t>
    </dgm:pt>
    <dgm:pt modelId="{5A79C6D4-F654-42BD-9EB2-29E321655178}" type="parTrans" cxnId="{9E1FAAD5-4B29-434D-81FC-7A1DB2551D48}">
      <dgm:prSet/>
      <dgm:spPr/>
      <dgm:t>
        <a:bodyPr/>
        <a:lstStyle/>
        <a:p>
          <a:endParaRPr lang="fr-FR"/>
        </a:p>
      </dgm:t>
    </dgm:pt>
    <dgm:pt modelId="{755D9A85-D550-4DD3-A15E-DCD908C735E8}" type="sibTrans" cxnId="{9E1FAAD5-4B29-434D-81FC-7A1DB2551D48}">
      <dgm:prSet/>
      <dgm:spPr/>
      <dgm:t>
        <a:bodyPr/>
        <a:lstStyle/>
        <a:p>
          <a:endParaRPr lang="fr-FR"/>
        </a:p>
      </dgm:t>
    </dgm:pt>
    <dgm:pt modelId="{B7F34FA5-9A2D-47A6-B304-30827728721C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Font suite à la mise en mouvement des électrons</a:t>
          </a:r>
        </a:p>
      </dgm:t>
    </dgm:pt>
    <dgm:pt modelId="{DC874B82-7347-4BDA-92A7-E1038D7DB699}" type="parTrans" cxnId="{6A7CF709-99C2-4A53-895F-65EE3A3BA532}">
      <dgm:prSet/>
      <dgm:spPr/>
      <dgm:t>
        <a:bodyPr/>
        <a:lstStyle/>
        <a:p>
          <a:endParaRPr lang="fr-FR"/>
        </a:p>
      </dgm:t>
    </dgm:pt>
    <dgm:pt modelId="{E37C2FE6-CB1B-4AA0-BFF4-652A21A8C9A5}" type="sibTrans" cxnId="{6A7CF709-99C2-4A53-895F-65EE3A3BA532}">
      <dgm:prSet/>
      <dgm:spPr/>
      <dgm:t>
        <a:bodyPr/>
        <a:lstStyle/>
        <a:p>
          <a:endParaRPr lang="fr-FR"/>
        </a:p>
      </dgm:t>
    </dgm:pt>
    <dgm:pt modelId="{BC4E16F2-159E-42FC-8B2E-1B9DE6BABFE3}">
      <dgm:prSet/>
      <dgm:spPr>
        <a:solidFill>
          <a:srgbClr val="0070C0"/>
        </a:solidFill>
      </dgm:spPr>
      <dgm:t>
        <a:bodyPr/>
        <a:lstStyle/>
        <a:p>
          <a:r>
            <a:rPr lang="fr-FR" dirty="0"/>
            <a:t>Lésions moléculaires (ADN). Effets directs et indirects </a:t>
          </a:r>
        </a:p>
      </dgm:t>
    </dgm:pt>
    <dgm:pt modelId="{DC473C16-B5F2-4CF6-B2E4-E04FF38D89A2}" type="parTrans" cxnId="{421E5AEB-7566-49F6-BEBD-50C05DDC30D3}">
      <dgm:prSet/>
      <dgm:spPr/>
      <dgm:t>
        <a:bodyPr/>
        <a:lstStyle/>
        <a:p>
          <a:endParaRPr lang="fr-FR"/>
        </a:p>
      </dgm:t>
    </dgm:pt>
    <dgm:pt modelId="{6865B6CF-CA4E-480F-8B3F-1A3EA24BC39D}" type="sibTrans" cxnId="{421E5AEB-7566-49F6-BEBD-50C05DDC30D3}">
      <dgm:prSet/>
      <dgm:spPr/>
      <dgm:t>
        <a:bodyPr/>
        <a:lstStyle/>
        <a:p>
          <a:endParaRPr lang="fr-FR"/>
        </a:p>
      </dgm:t>
    </dgm:pt>
    <dgm:pt modelId="{F067AC31-8D06-4A24-9247-80ACC231A0A1}" type="pres">
      <dgm:prSet presAssocID="{4CE141E1-7ED7-4FEB-9FE9-85AC23C949E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8D74D1B-7E10-4AA9-9434-2D325002FE79}" type="pres">
      <dgm:prSet presAssocID="{C157EF8A-402A-4203-89E5-55B4EAAC9DFD}" presName="root1" presStyleCnt="0"/>
      <dgm:spPr/>
    </dgm:pt>
    <dgm:pt modelId="{CA38B4BC-A59C-41EF-A96A-CA8FC0376135}" type="pres">
      <dgm:prSet presAssocID="{C157EF8A-402A-4203-89E5-55B4EAAC9DFD}" presName="LevelOneTextNode" presStyleLbl="node0" presStyleIdx="0" presStyleCnt="1">
        <dgm:presLayoutVars>
          <dgm:chPref val="3"/>
        </dgm:presLayoutVars>
      </dgm:prSet>
      <dgm:spPr/>
    </dgm:pt>
    <dgm:pt modelId="{664F4E1F-AD83-4FDB-96CB-D384123E7F65}" type="pres">
      <dgm:prSet presAssocID="{C157EF8A-402A-4203-89E5-55B4EAAC9DFD}" presName="level2hierChild" presStyleCnt="0"/>
      <dgm:spPr/>
    </dgm:pt>
    <dgm:pt modelId="{0DDC6321-C4D0-4CC4-81DA-9CA8FCFAD3D0}" type="pres">
      <dgm:prSet presAssocID="{0610321C-931F-4348-B531-76BDBE612AF4}" presName="conn2-1" presStyleLbl="parChTrans1D2" presStyleIdx="0" presStyleCnt="2"/>
      <dgm:spPr/>
    </dgm:pt>
    <dgm:pt modelId="{894B9CED-E5A0-473B-A1E1-F4C2C0F38331}" type="pres">
      <dgm:prSet presAssocID="{0610321C-931F-4348-B531-76BDBE612AF4}" presName="connTx" presStyleLbl="parChTrans1D2" presStyleIdx="0" presStyleCnt="2"/>
      <dgm:spPr/>
    </dgm:pt>
    <dgm:pt modelId="{A8D87C8A-B068-4934-9BB1-CE235829030B}" type="pres">
      <dgm:prSet presAssocID="{2765AB7C-23F1-411D-9CAB-CEFA5683A362}" presName="root2" presStyleCnt="0"/>
      <dgm:spPr/>
    </dgm:pt>
    <dgm:pt modelId="{38E13E66-879D-4FA0-AE55-A4A913102B1F}" type="pres">
      <dgm:prSet presAssocID="{2765AB7C-23F1-411D-9CAB-CEFA5683A362}" presName="LevelTwoTextNode" presStyleLbl="node2" presStyleIdx="0" presStyleCnt="2">
        <dgm:presLayoutVars>
          <dgm:chPref val="3"/>
        </dgm:presLayoutVars>
      </dgm:prSet>
      <dgm:spPr/>
    </dgm:pt>
    <dgm:pt modelId="{4AFBA7A1-EB2B-4457-9087-F16F8764DFA4}" type="pres">
      <dgm:prSet presAssocID="{2765AB7C-23F1-411D-9CAB-CEFA5683A362}" presName="level3hierChild" presStyleCnt="0"/>
      <dgm:spPr/>
    </dgm:pt>
    <dgm:pt modelId="{A74036F9-AE7D-4767-95E6-3CF0BDF75F4D}" type="pres">
      <dgm:prSet presAssocID="{E4A23A2B-8287-4358-9B02-02843D73AD1F}" presName="conn2-1" presStyleLbl="parChTrans1D3" presStyleIdx="0" presStyleCnt="4"/>
      <dgm:spPr/>
    </dgm:pt>
    <dgm:pt modelId="{FF031E7A-BF81-4740-BACB-A3FA144496AF}" type="pres">
      <dgm:prSet presAssocID="{E4A23A2B-8287-4358-9B02-02843D73AD1F}" presName="connTx" presStyleLbl="parChTrans1D3" presStyleIdx="0" presStyleCnt="4"/>
      <dgm:spPr/>
    </dgm:pt>
    <dgm:pt modelId="{9BA5A396-FEB6-4FE4-A00A-7EDEEF70892B}" type="pres">
      <dgm:prSet presAssocID="{DACE7622-16D4-42B0-AE13-B870D615F94A}" presName="root2" presStyleCnt="0"/>
      <dgm:spPr/>
    </dgm:pt>
    <dgm:pt modelId="{AC38D106-1972-4B24-A9EF-C74E49666085}" type="pres">
      <dgm:prSet presAssocID="{DACE7622-16D4-42B0-AE13-B870D615F94A}" presName="LevelTwoTextNode" presStyleLbl="node3" presStyleIdx="0" presStyleCnt="4">
        <dgm:presLayoutVars>
          <dgm:chPref val="3"/>
        </dgm:presLayoutVars>
      </dgm:prSet>
      <dgm:spPr/>
    </dgm:pt>
    <dgm:pt modelId="{CAAF2BE0-BA5C-4CFF-92AE-2B892A56EC2C}" type="pres">
      <dgm:prSet presAssocID="{DACE7622-16D4-42B0-AE13-B870D615F94A}" presName="level3hierChild" presStyleCnt="0"/>
      <dgm:spPr/>
    </dgm:pt>
    <dgm:pt modelId="{574336B1-D899-4A25-A63E-E57A3AB17E05}" type="pres">
      <dgm:prSet presAssocID="{87F1ED30-0643-4729-AA3F-AD462B326CDF}" presName="conn2-1" presStyleLbl="parChTrans1D3" presStyleIdx="1" presStyleCnt="4"/>
      <dgm:spPr/>
    </dgm:pt>
    <dgm:pt modelId="{AAE05586-AB54-46C6-8F4B-8DB0DB519B7C}" type="pres">
      <dgm:prSet presAssocID="{87F1ED30-0643-4729-AA3F-AD462B326CDF}" presName="connTx" presStyleLbl="parChTrans1D3" presStyleIdx="1" presStyleCnt="4"/>
      <dgm:spPr/>
    </dgm:pt>
    <dgm:pt modelId="{CD60DD76-5F92-49BD-A0CB-CB2760199773}" type="pres">
      <dgm:prSet presAssocID="{38871497-96D5-4A95-8680-82FF3CB54710}" presName="root2" presStyleCnt="0"/>
      <dgm:spPr/>
    </dgm:pt>
    <dgm:pt modelId="{9EDD0EE7-DFB6-4986-9546-FEFA88D55E80}" type="pres">
      <dgm:prSet presAssocID="{38871497-96D5-4A95-8680-82FF3CB54710}" presName="LevelTwoTextNode" presStyleLbl="node3" presStyleIdx="1" presStyleCnt="4">
        <dgm:presLayoutVars>
          <dgm:chPref val="3"/>
        </dgm:presLayoutVars>
      </dgm:prSet>
      <dgm:spPr/>
    </dgm:pt>
    <dgm:pt modelId="{BE866344-8BB5-45EB-A0BF-3277C4B56389}" type="pres">
      <dgm:prSet presAssocID="{38871497-96D5-4A95-8680-82FF3CB54710}" presName="level3hierChild" presStyleCnt="0"/>
      <dgm:spPr/>
    </dgm:pt>
    <dgm:pt modelId="{A771B7CE-ABC2-46E9-BBFC-DD7B67B78683}" type="pres">
      <dgm:prSet presAssocID="{5A79C6D4-F654-42BD-9EB2-29E321655178}" presName="conn2-1" presStyleLbl="parChTrans1D2" presStyleIdx="1" presStyleCnt="2"/>
      <dgm:spPr/>
    </dgm:pt>
    <dgm:pt modelId="{770F102B-A31E-41F3-9F40-1631E51F4A31}" type="pres">
      <dgm:prSet presAssocID="{5A79C6D4-F654-42BD-9EB2-29E321655178}" presName="connTx" presStyleLbl="parChTrans1D2" presStyleIdx="1" presStyleCnt="2"/>
      <dgm:spPr/>
    </dgm:pt>
    <dgm:pt modelId="{5CBF5F4E-5E5D-485A-B050-2A21DEF3D8EF}" type="pres">
      <dgm:prSet presAssocID="{37F1FAFE-9102-484D-B0C7-DA623F2F734A}" presName="root2" presStyleCnt="0"/>
      <dgm:spPr/>
    </dgm:pt>
    <dgm:pt modelId="{5BEDA7EF-06E7-47AA-BD8D-D56ACB1112BA}" type="pres">
      <dgm:prSet presAssocID="{37F1FAFE-9102-484D-B0C7-DA623F2F734A}" presName="LevelTwoTextNode" presStyleLbl="node2" presStyleIdx="1" presStyleCnt="2">
        <dgm:presLayoutVars>
          <dgm:chPref val="3"/>
        </dgm:presLayoutVars>
      </dgm:prSet>
      <dgm:spPr/>
    </dgm:pt>
    <dgm:pt modelId="{F93E71F2-8774-44DA-9327-AF7418F7EA28}" type="pres">
      <dgm:prSet presAssocID="{37F1FAFE-9102-484D-B0C7-DA623F2F734A}" presName="level3hierChild" presStyleCnt="0"/>
      <dgm:spPr/>
    </dgm:pt>
    <dgm:pt modelId="{A5C1B2A8-C960-4599-9973-C36A40A73AAD}" type="pres">
      <dgm:prSet presAssocID="{DC874B82-7347-4BDA-92A7-E1038D7DB699}" presName="conn2-1" presStyleLbl="parChTrans1D3" presStyleIdx="2" presStyleCnt="4"/>
      <dgm:spPr/>
    </dgm:pt>
    <dgm:pt modelId="{87B8DC4E-D26A-4BD6-966F-D8AE9FD21377}" type="pres">
      <dgm:prSet presAssocID="{DC874B82-7347-4BDA-92A7-E1038D7DB699}" presName="connTx" presStyleLbl="parChTrans1D3" presStyleIdx="2" presStyleCnt="4"/>
      <dgm:spPr/>
    </dgm:pt>
    <dgm:pt modelId="{F08D662F-1507-4B0C-A4A1-3D868D11D7A8}" type="pres">
      <dgm:prSet presAssocID="{B7F34FA5-9A2D-47A6-B304-30827728721C}" presName="root2" presStyleCnt="0"/>
      <dgm:spPr/>
    </dgm:pt>
    <dgm:pt modelId="{57D85A28-FE50-4A7C-8568-A04EDF24CE89}" type="pres">
      <dgm:prSet presAssocID="{B7F34FA5-9A2D-47A6-B304-30827728721C}" presName="LevelTwoTextNode" presStyleLbl="node3" presStyleIdx="2" presStyleCnt="4">
        <dgm:presLayoutVars>
          <dgm:chPref val="3"/>
        </dgm:presLayoutVars>
      </dgm:prSet>
      <dgm:spPr/>
    </dgm:pt>
    <dgm:pt modelId="{423EE768-82D2-47B4-862C-3C26CBDE9CA0}" type="pres">
      <dgm:prSet presAssocID="{B7F34FA5-9A2D-47A6-B304-30827728721C}" presName="level3hierChild" presStyleCnt="0"/>
      <dgm:spPr/>
    </dgm:pt>
    <dgm:pt modelId="{CCF69E41-95F0-4CC1-A7EB-ACD0EE6F6A7B}" type="pres">
      <dgm:prSet presAssocID="{DC473C16-B5F2-4CF6-B2E4-E04FF38D89A2}" presName="conn2-1" presStyleLbl="parChTrans1D3" presStyleIdx="3" presStyleCnt="4"/>
      <dgm:spPr/>
    </dgm:pt>
    <dgm:pt modelId="{2AF64C94-71D4-476A-AE1D-6FCF98F8A17C}" type="pres">
      <dgm:prSet presAssocID="{DC473C16-B5F2-4CF6-B2E4-E04FF38D89A2}" presName="connTx" presStyleLbl="parChTrans1D3" presStyleIdx="3" presStyleCnt="4"/>
      <dgm:spPr/>
    </dgm:pt>
    <dgm:pt modelId="{CB4AC9D2-15BB-4F88-A927-A30C31C808CA}" type="pres">
      <dgm:prSet presAssocID="{BC4E16F2-159E-42FC-8B2E-1B9DE6BABFE3}" presName="root2" presStyleCnt="0"/>
      <dgm:spPr/>
    </dgm:pt>
    <dgm:pt modelId="{C5759366-1D44-49DD-B4BA-8C6A3BA5CE0F}" type="pres">
      <dgm:prSet presAssocID="{BC4E16F2-159E-42FC-8B2E-1B9DE6BABFE3}" presName="LevelTwoTextNode" presStyleLbl="node3" presStyleIdx="3" presStyleCnt="4">
        <dgm:presLayoutVars>
          <dgm:chPref val="3"/>
        </dgm:presLayoutVars>
      </dgm:prSet>
      <dgm:spPr/>
    </dgm:pt>
    <dgm:pt modelId="{D1EACED1-41DA-4E7F-AAB6-1E0F4AC46320}" type="pres">
      <dgm:prSet presAssocID="{BC4E16F2-159E-42FC-8B2E-1B9DE6BABFE3}" presName="level3hierChild" presStyleCnt="0"/>
      <dgm:spPr/>
    </dgm:pt>
  </dgm:ptLst>
  <dgm:cxnLst>
    <dgm:cxn modelId="{77A14C03-6992-459C-A492-13BDE783ECE6}" type="presOf" srcId="{5A79C6D4-F654-42BD-9EB2-29E321655178}" destId="{770F102B-A31E-41F3-9F40-1631E51F4A31}" srcOrd="1" destOrd="0" presId="urn:microsoft.com/office/officeart/2005/8/layout/hierarchy2"/>
    <dgm:cxn modelId="{6A7CF709-99C2-4A53-895F-65EE3A3BA532}" srcId="{37F1FAFE-9102-484D-B0C7-DA623F2F734A}" destId="{B7F34FA5-9A2D-47A6-B304-30827728721C}" srcOrd="0" destOrd="0" parTransId="{DC874B82-7347-4BDA-92A7-E1038D7DB699}" sibTransId="{E37C2FE6-CB1B-4AA0-BFF4-652A21A8C9A5}"/>
    <dgm:cxn modelId="{CCDA8011-936D-46E0-A0C9-10B64C1DA035}" type="presOf" srcId="{2765AB7C-23F1-411D-9CAB-CEFA5683A362}" destId="{38E13E66-879D-4FA0-AE55-A4A913102B1F}" srcOrd="0" destOrd="0" presId="urn:microsoft.com/office/officeart/2005/8/layout/hierarchy2"/>
    <dgm:cxn modelId="{89EC3A1E-1E21-48AF-BD5D-3CD3020EB432}" type="presOf" srcId="{38871497-96D5-4A95-8680-82FF3CB54710}" destId="{9EDD0EE7-DFB6-4986-9546-FEFA88D55E80}" srcOrd="0" destOrd="0" presId="urn:microsoft.com/office/officeart/2005/8/layout/hierarchy2"/>
    <dgm:cxn modelId="{EA17ED30-4B99-43FE-AA78-DEEA99E9E6CF}" type="presOf" srcId="{87F1ED30-0643-4729-AA3F-AD462B326CDF}" destId="{574336B1-D899-4A25-A63E-E57A3AB17E05}" srcOrd="0" destOrd="0" presId="urn:microsoft.com/office/officeart/2005/8/layout/hierarchy2"/>
    <dgm:cxn modelId="{56067E3E-FF7E-4161-8228-2ADD3D7CF0BC}" type="presOf" srcId="{5A79C6D4-F654-42BD-9EB2-29E321655178}" destId="{A771B7CE-ABC2-46E9-BBFC-DD7B67B78683}" srcOrd="0" destOrd="0" presId="urn:microsoft.com/office/officeart/2005/8/layout/hierarchy2"/>
    <dgm:cxn modelId="{25A0B55C-FED4-46D7-9FD5-0567F5EE9E0B}" type="presOf" srcId="{DC473C16-B5F2-4CF6-B2E4-E04FF38D89A2}" destId="{2AF64C94-71D4-476A-AE1D-6FCF98F8A17C}" srcOrd="1" destOrd="0" presId="urn:microsoft.com/office/officeart/2005/8/layout/hierarchy2"/>
    <dgm:cxn modelId="{A5EF2941-BF12-4909-83E6-D39826345F5F}" type="presOf" srcId="{E4A23A2B-8287-4358-9B02-02843D73AD1F}" destId="{FF031E7A-BF81-4740-BACB-A3FA144496AF}" srcOrd="1" destOrd="0" presId="urn:microsoft.com/office/officeart/2005/8/layout/hierarchy2"/>
    <dgm:cxn modelId="{F7C1CE41-D49A-4C59-B478-7DC07F1620E4}" type="presOf" srcId="{C157EF8A-402A-4203-89E5-55B4EAAC9DFD}" destId="{CA38B4BC-A59C-41EF-A96A-CA8FC0376135}" srcOrd="0" destOrd="0" presId="urn:microsoft.com/office/officeart/2005/8/layout/hierarchy2"/>
    <dgm:cxn modelId="{36556252-4F04-491C-8A8F-132902B00E92}" type="presOf" srcId="{B7F34FA5-9A2D-47A6-B304-30827728721C}" destId="{57D85A28-FE50-4A7C-8568-A04EDF24CE89}" srcOrd="0" destOrd="0" presId="urn:microsoft.com/office/officeart/2005/8/layout/hierarchy2"/>
    <dgm:cxn modelId="{7621077D-C773-40D9-A73E-277BE73974C5}" type="presOf" srcId="{E4A23A2B-8287-4358-9B02-02843D73AD1F}" destId="{A74036F9-AE7D-4767-95E6-3CF0BDF75F4D}" srcOrd="0" destOrd="0" presId="urn:microsoft.com/office/officeart/2005/8/layout/hierarchy2"/>
    <dgm:cxn modelId="{8022FC81-1B7E-4D51-B0E3-D8D914DF4CFF}" type="presOf" srcId="{DACE7622-16D4-42B0-AE13-B870D615F94A}" destId="{AC38D106-1972-4B24-A9EF-C74E49666085}" srcOrd="0" destOrd="0" presId="urn:microsoft.com/office/officeart/2005/8/layout/hierarchy2"/>
    <dgm:cxn modelId="{BC34A788-4676-437D-823E-F10515742BC7}" type="presOf" srcId="{87F1ED30-0643-4729-AA3F-AD462B326CDF}" destId="{AAE05586-AB54-46C6-8F4B-8DB0DB519B7C}" srcOrd="1" destOrd="0" presId="urn:microsoft.com/office/officeart/2005/8/layout/hierarchy2"/>
    <dgm:cxn modelId="{91F9D58D-0406-4BE7-BF1E-67B84FE6E7B3}" srcId="{4CE141E1-7ED7-4FEB-9FE9-85AC23C949EE}" destId="{C157EF8A-402A-4203-89E5-55B4EAAC9DFD}" srcOrd="0" destOrd="0" parTransId="{1B9ABEA2-33E1-40BD-B0DD-9F7FF3E542B8}" sibTransId="{73E10742-F7FE-4E2E-9689-581CD5F4CE11}"/>
    <dgm:cxn modelId="{69094897-F6AC-41D0-8F90-3FD556D0EBA5}" srcId="{C157EF8A-402A-4203-89E5-55B4EAAC9DFD}" destId="{2765AB7C-23F1-411D-9CAB-CEFA5683A362}" srcOrd="0" destOrd="0" parTransId="{0610321C-931F-4348-B531-76BDBE612AF4}" sibTransId="{19906392-F559-44AB-BDF8-C4AE692DE079}"/>
    <dgm:cxn modelId="{4E9F4798-D52F-4933-ACD7-6D973F7AA877}" type="presOf" srcId="{0610321C-931F-4348-B531-76BDBE612AF4}" destId="{0DDC6321-C4D0-4CC4-81DA-9CA8FCFAD3D0}" srcOrd="0" destOrd="0" presId="urn:microsoft.com/office/officeart/2005/8/layout/hierarchy2"/>
    <dgm:cxn modelId="{631E379F-1542-471F-87F9-1A6B94F61ABC}" type="presOf" srcId="{DC473C16-B5F2-4CF6-B2E4-E04FF38D89A2}" destId="{CCF69E41-95F0-4CC1-A7EB-ACD0EE6F6A7B}" srcOrd="0" destOrd="0" presId="urn:microsoft.com/office/officeart/2005/8/layout/hierarchy2"/>
    <dgm:cxn modelId="{57FB0CBC-F0D6-4E05-B8DA-A83A83DD9246}" type="presOf" srcId="{0610321C-931F-4348-B531-76BDBE612AF4}" destId="{894B9CED-E5A0-473B-A1E1-F4C2C0F38331}" srcOrd="1" destOrd="0" presId="urn:microsoft.com/office/officeart/2005/8/layout/hierarchy2"/>
    <dgm:cxn modelId="{E68993CD-435B-407B-B7BF-AD5D2BFEFFD0}" type="presOf" srcId="{DC874B82-7347-4BDA-92A7-E1038D7DB699}" destId="{87B8DC4E-D26A-4BD6-966F-D8AE9FD21377}" srcOrd="1" destOrd="0" presId="urn:microsoft.com/office/officeart/2005/8/layout/hierarchy2"/>
    <dgm:cxn modelId="{7F690BD4-C462-4D41-B9C4-83E67BDE7D9B}" type="presOf" srcId="{37F1FAFE-9102-484D-B0C7-DA623F2F734A}" destId="{5BEDA7EF-06E7-47AA-BD8D-D56ACB1112BA}" srcOrd="0" destOrd="0" presId="urn:microsoft.com/office/officeart/2005/8/layout/hierarchy2"/>
    <dgm:cxn modelId="{9E1FAAD5-4B29-434D-81FC-7A1DB2551D48}" srcId="{C157EF8A-402A-4203-89E5-55B4EAAC9DFD}" destId="{37F1FAFE-9102-484D-B0C7-DA623F2F734A}" srcOrd="1" destOrd="0" parTransId="{5A79C6D4-F654-42BD-9EB2-29E321655178}" sibTransId="{755D9A85-D550-4DD3-A15E-DCD908C735E8}"/>
    <dgm:cxn modelId="{2940D4DF-0524-49C0-ADEB-05D70A8BA4BB}" type="presOf" srcId="{BC4E16F2-159E-42FC-8B2E-1B9DE6BABFE3}" destId="{C5759366-1D44-49DD-B4BA-8C6A3BA5CE0F}" srcOrd="0" destOrd="0" presId="urn:microsoft.com/office/officeart/2005/8/layout/hierarchy2"/>
    <dgm:cxn modelId="{421E5AEB-7566-49F6-BEBD-50C05DDC30D3}" srcId="{37F1FAFE-9102-484D-B0C7-DA623F2F734A}" destId="{BC4E16F2-159E-42FC-8B2E-1B9DE6BABFE3}" srcOrd="1" destOrd="0" parTransId="{DC473C16-B5F2-4CF6-B2E4-E04FF38D89A2}" sibTransId="{6865B6CF-CA4E-480F-8B3F-1A3EA24BC39D}"/>
    <dgm:cxn modelId="{E8404CEC-F846-49D8-B7FD-B231D5E80574}" type="presOf" srcId="{4CE141E1-7ED7-4FEB-9FE9-85AC23C949EE}" destId="{F067AC31-8D06-4A24-9247-80ACC231A0A1}" srcOrd="0" destOrd="0" presId="urn:microsoft.com/office/officeart/2005/8/layout/hierarchy2"/>
    <dgm:cxn modelId="{08A2D8FE-9743-47ED-B627-B8A749A4DF28}" srcId="{2765AB7C-23F1-411D-9CAB-CEFA5683A362}" destId="{DACE7622-16D4-42B0-AE13-B870D615F94A}" srcOrd="0" destOrd="0" parTransId="{E4A23A2B-8287-4358-9B02-02843D73AD1F}" sibTransId="{1FA1DC9E-736A-4FA9-9037-FAB1BF081B3A}"/>
    <dgm:cxn modelId="{D1F8F7FE-ACD2-4D5A-A166-BFD58F9B9B11}" srcId="{2765AB7C-23F1-411D-9CAB-CEFA5683A362}" destId="{38871497-96D5-4A95-8680-82FF3CB54710}" srcOrd="1" destOrd="0" parTransId="{87F1ED30-0643-4729-AA3F-AD462B326CDF}" sibTransId="{CE408A60-DEAF-4E55-8348-EB440AC839CF}"/>
    <dgm:cxn modelId="{DB780FFF-D8A9-4ED8-80C6-1AD79125F50C}" type="presOf" srcId="{DC874B82-7347-4BDA-92A7-E1038D7DB699}" destId="{A5C1B2A8-C960-4599-9973-C36A40A73AAD}" srcOrd="0" destOrd="0" presId="urn:microsoft.com/office/officeart/2005/8/layout/hierarchy2"/>
    <dgm:cxn modelId="{9B7419A6-6CF0-4A92-BFB0-6790394E16AD}" type="presParOf" srcId="{F067AC31-8D06-4A24-9247-80ACC231A0A1}" destId="{D8D74D1B-7E10-4AA9-9434-2D325002FE79}" srcOrd="0" destOrd="0" presId="urn:microsoft.com/office/officeart/2005/8/layout/hierarchy2"/>
    <dgm:cxn modelId="{A450F3FB-3A83-4FAD-9C7C-31F81D82D884}" type="presParOf" srcId="{D8D74D1B-7E10-4AA9-9434-2D325002FE79}" destId="{CA38B4BC-A59C-41EF-A96A-CA8FC0376135}" srcOrd="0" destOrd="0" presId="urn:microsoft.com/office/officeart/2005/8/layout/hierarchy2"/>
    <dgm:cxn modelId="{23BAE2CE-B3FA-48CF-AF6F-AC76DDF8C93A}" type="presParOf" srcId="{D8D74D1B-7E10-4AA9-9434-2D325002FE79}" destId="{664F4E1F-AD83-4FDB-96CB-D384123E7F65}" srcOrd="1" destOrd="0" presId="urn:microsoft.com/office/officeart/2005/8/layout/hierarchy2"/>
    <dgm:cxn modelId="{BBF97A0C-C9D9-4CFB-B12F-B023E51CA866}" type="presParOf" srcId="{664F4E1F-AD83-4FDB-96CB-D384123E7F65}" destId="{0DDC6321-C4D0-4CC4-81DA-9CA8FCFAD3D0}" srcOrd="0" destOrd="0" presId="urn:microsoft.com/office/officeart/2005/8/layout/hierarchy2"/>
    <dgm:cxn modelId="{99F2DDBE-C516-4350-9C8D-72F3ACBBAB71}" type="presParOf" srcId="{0DDC6321-C4D0-4CC4-81DA-9CA8FCFAD3D0}" destId="{894B9CED-E5A0-473B-A1E1-F4C2C0F38331}" srcOrd="0" destOrd="0" presId="urn:microsoft.com/office/officeart/2005/8/layout/hierarchy2"/>
    <dgm:cxn modelId="{4D4241C1-CDC8-40B8-A3C2-66202E076A13}" type="presParOf" srcId="{664F4E1F-AD83-4FDB-96CB-D384123E7F65}" destId="{A8D87C8A-B068-4934-9BB1-CE235829030B}" srcOrd="1" destOrd="0" presId="urn:microsoft.com/office/officeart/2005/8/layout/hierarchy2"/>
    <dgm:cxn modelId="{109E7C6E-26F1-4D31-AB5D-D022B7AE0596}" type="presParOf" srcId="{A8D87C8A-B068-4934-9BB1-CE235829030B}" destId="{38E13E66-879D-4FA0-AE55-A4A913102B1F}" srcOrd="0" destOrd="0" presId="urn:microsoft.com/office/officeart/2005/8/layout/hierarchy2"/>
    <dgm:cxn modelId="{BFEF3CC7-2374-4A9C-824F-1707E23A36C4}" type="presParOf" srcId="{A8D87C8A-B068-4934-9BB1-CE235829030B}" destId="{4AFBA7A1-EB2B-4457-9087-F16F8764DFA4}" srcOrd="1" destOrd="0" presId="urn:microsoft.com/office/officeart/2005/8/layout/hierarchy2"/>
    <dgm:cxn modelId="{BDA2F8B2-0BDB-42BB-8672-E6F7168E7EE4}" type="presParOf" srcId="{4AFBA7A1-EB2B-4457-9087-F16F8764DFA4}" destId="{A74036F9-AE7D-4767-95E6-3CF0BDF75F4D}" srcOrd="0" destOrd="0" presId="urn:microsoft.com/office/officeart/2005/8/layout/hierarchy2"/>
    <dgm:cxn modelId="{C5B57DA4-0C60-4990-B983-1A9403817FDE}" type="presParOf" srcId="{A74036F9-AE7D-4767-95E6-3CF0BDF75F4D}" destId="{FF031E7A-BF81-4740-BACB-A3FA144496AF}" srcOrd="0" destOrd="0" presId="urn:microsoft.com/office/officeart/2005/8/layout/hierarchy2"/>
    <dgm:cxn modelId="{C953CF49-7BC3-408D-A1B6-6D0727C1EBF1}" type="presParOf" srcId="{4AFBA7A1-EB2B-4457-9087-F16F8764DFA4}" destId="{9BA5A396-FEB6-4FE4-A00A-7EDEEF70892B}" srcOrd="1" destOrd="0" presId="urn:microsoft.com/office/officeart/2005/8/layout/hierarchy2"/>
    <dgm:cxn modelId="{68A2AE73-C3A3-4561-8871-A24A732DEBE6}" type="presParOf" srcId="{9BA5A396-FEB6-4FE4-A00A-7EDEEF70892B}" destId="{AC38D106-1972-4B24-A9EF-C74E49666085}" srcOrd="0" destOrd="0" presId="urn:microsoft.com/office/officeart/2005/8/layout/hierarchy2"/>
    <dgm:cxn modelId="{F132A25A-999D-4F57-A98B-2BE82CB2058A}" type="presParOf" srcId="{9BA5A396-FEB6-4FE4-A00A-7EDEEF70892B}" destId="{CAAF2BE0-BA5C-4CFF-92AE-2B892A56EC2C}" srcOrd="1" destOrd="0" presId="urn:microsoft.com/office/officeart/2005/8/layout/hierarchy2"/>
    <dgm:cxn modelId="{80975D34-1D61-494A-B365-01DC011F67D6}" type="presParOf" srcId="{4AFBA7A1-EB2B-4457-9087-F16F8764DFA4}" destId="{574336B1-D899-4A25-A63E-E57A3AB17E05}" srcOrd="2" destOrd="0" presId="urn:microsoft.com/office/officeart/2005/8/layout/hierarchy2"/>
    <dgm:cxn modelId="{FCF21391-8CE7-41FA-8290-B7D6067B3B13}" type="presParOf" srcId="{574336B1-D899-4A25-A63E-E57A3AB17E05}" destId="{AAE05586-AB54-46C6-8F4B-8DB0DB519B7C}" srcOrd="0" destOrd="0" presId="urn:microsoft.com/office/officeart/2005/8/layout/hierarchy2"/>
    <dgm:cxn modelId="{5CE4108E-A820-4B67-9432-2577BEDB1963}" type="presParOf" srcId="{4AFBA7A1-EB2B-4457-9087-F16F8764DFA4}" destId="{CD60DD76-5F92-49BD-A0CB-CB2760199773}" srcOrd="3" destOrd="0" presId="urn:microsoft.com/office/officeart/2005/8/layout/hierarchy2"/>
    <dgm:cxn modelId="{6F477DED-E824-47D8-8EB6-48E5ED7887AE}" type="presParOf" srcId="{CD60DD76-5F92-49BD-A0CB-CB2760199773}" destId="{9EDD0EE7-DFB6-4986-9546-FEFA88D55E80}" srcOrd="0" destOrd="0" presId="urn:microsoft.com/office/officeart/2005/8/layout/hierarchy2"/>
    <dgm:cxn modelId="{6E873F95-9AC7-44DE-8905-F349BFE1F448}" type="presParOf" srcId="{CD60DD76-5F92-49BD-A0CB-CB2760199773}" destId="{BE866344-8BB5-45EB-A0BF-3277C4B56389}" srcOrd="1" destOrd="0" presId="urn:microsoft.com/office/officeart/2005/8/layout/hierarchy2"/>
    <dgm:cxn modelId="{251265E5-3F48-4C4A-BA09-2FCBF4E859A3}" type="presParOf" srcId="{664F4E1F-AD83-4FDB-96CB-D384123E7F65}" destId="{A771B7CE-ABC2-46E9-BBFC-DD7B67B78683}" srcOrd="2" destOrd="0" presId="urn:microsoft.com/office/officeart/2005/8/layout/hierarchy2"/>
    <dgm:cxn modelId="{CC972335-D7F5-4159-BEE0-779A8E4E84A4}" type="presParOf" srcId="{A771B7CE-ABC2-46E9-BBFC-DD7B67B78683}" destId="{770F102B-A31E-41F3-9F40-1631E51F4A31}" srcOrd="0" destOrd="0" presId="urn:microsoft.com/office/officeart/2005/8/layout/hierarchy2"/>
    <dgm:cxn modelId="{F09AEE66-2856-46F8-96F8-446652821E98}" type="presParOf" srcId="{664F4E1F-AD83-4FDB-96CB-D384123E7F65}" destId="{5CBF5F4E-5E5D-485A-B050-2A21DEF3D8EF}" srcOrd="3" destOrd="0" presId="urn:microsoft.com/office/officeart/2005/8/layout/hierarchy2"/>
    <dgm:cxn modelId="{B3C1C39E-4048-4BF7-A0CC-5CFB78278A04}" type="presParOf" srcId="{5CBF5F4E-5E5D-485A-B050-2A21DEF3D8EF}" destId="{5BEDA7EF-06E7-47AA-BD8D-D56ACB1112BA}" srcOrd="0" destOrd="0" presId="urn:microsoft.com/office/officeart/2005/8/layout/hierarchy2"/>
    <dgm:cxn modelId="{26336885-E1CB-4605-B121-7185281407C5}" type="presParOf" srcId="{5CBF5F4E-5E5D-485A-B050-2A21DEF3D8EF}" destId="{F93E71F2-8774-44DA-9327-AF7418F7EA28}" srcOrd="1" destOrd="0" presId="urn:microsoft.com/office/officeart/2005/8/layout/hierarchy2"/>
    <dgm:cxn modelId="{11893E63-588E-4219-8741-3B2F3DF90AFE}" type="presParOf" srcId="{F93E71F2-8774-44DA-9327-AF7418F7EA28}" destId="{A5C1B2A8-C960-4599-9973-C36A40A73AAD}" srcOrd="0" destOrd="0" presId="urn:microsoft.com/office/officeart/2005/8/layout/hierarchy2"/>
    <dgm:cxn modelId="{0F316C2E-8A00-47F9-8782-C72FF517DD53}" type="presParOf" srcId="{A5C1B2A8-C960-4599-9973-C36A40A73AAD}" destId="{87B8DC4E-D26A-4BD6-966F-D8AE9FD21377}" srcOrd="0" destOrd="0" presId="urn:microsoft.com/office/officeart/2005/8/layout/hierarchy2"/>
    <dgm:cxn modelId="{D6F0E036-9A5F-4672-B35F-FBA9F3894BBB}" type="presParOf" srcId="{F93E71F2-8774-44DA-9327-AF7418F7EA28}" destId="{F08D662F-1507-4B0C-A4A1-3D868D11D7A8}" srcOrd="1" destOrd="0" presId="urn:microsoft.com/office/officeart/2005/8/layout/hierarchy2"/>
    <dgm:cxn modelId="{C975DD83-323C-4B1D-98F2-403716F3F735}" type="presParOf" srcId="{F08D662F-1507-4B0C-A4A1-3D868D11D7A8}" destId="{57D85A28-FE50-4A7C-8568-A04EDF24CE89}" srcOrd="0" destOrd="0" presId="urn:microsoft.com/office/officeart/2005/8/layout/hierarchy2"/>
    <dgm:cxn modelId="{BF79C00F-716C-4BFD-B991-AFF49E5299A8}" type="presParOf" srcId="{F08D662F-1507-4B0C-A4A1-3D868D11D7A8}" destId="{423EE768-82D2-47B4-862C-3C26CBDE9CA0}" srcOrd="1" destOrd="0" presId="urn:microsoft.com/office/officeart/2005/8/layout/hierarchy2"/>
    <dgm:cxn modelId="{8572B9D2-D381-4F77-9E21-9136C3699B07}" type="presParOf" srcId="{F93E71F2-8774-44DA-9327-AF7418F7EA28}" destId="{CCF69E41-95F0-4CC1-A7EB-ACD0EE6F6A7B}" srcOrd="2" destOrd="0" presId="urn:microsoft.com/office/officeart/2005/8/layout/hierarchy2"/>
    <dgm:cxn modelId="{517E7FC2-C793-4445-852A-C079A38B7D16}" type="presParOf" srcId="{CCF69E41-95F0-4CC1-A7EB-ACD0EE6F6A7B}" destId="{2AF64C94-71D4-476A-AE1D-6FCF98F8A17C}" srcOrd="0" destOrd="0" presId="urn:microsoft.com/office/officeart/2005/8/layout/hierarchy2"/>
    <dgm:cxn modelId="{DEBB6586-DACA-4837-9005-B51D0A34CDB4}" type="presParOf" srcId="{F93E71F2-8774-44DA-9327-AF7418F7EA28}" destId="{CB4AC9D2-15BB-4F88-A927-A30C31C808CA}" srcOrd="3" destOrd="0" presId="urn:microsoft.com/office/officeart/2005/8/layout/hierarchy2"/>
    <dgm:cxn modelId="{772AEC64-5DEF-495D-AC24-DF10887E414F}" type="presParOf" srcId="{CB4AC9D2-15BB-4F88-A927-A30C31C808CA}" destId="{C5759366-1D44-49DD-B4BA-8C6A3BA5CE0F}" srcOrd="0" destOrd="0" presId="urn:microsoft.com/office/officeart/2005/8/layout/hierarchy2"/>
    <dgm:cxn modelId="{C596FFD8-B7A2-4CB9-A0E9-06CF5369B67D}" type="presParOf" srcId="{CB4AC9D2-15BB-4F88-A927-A30C31C808CA}" destId="{D1EACED1-41DA-4E7F-AAB6-1E0F4AC4632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EE3BED-22A5-4216-A706-25FA27C993E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39609CC-113B-4272-9E0E-C8FA9C88992A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Photon X donne toute son énergie à un électron d’une couche électronique interne. Photon X absorbé.</a:t>
          </a:r>
        </a:p>
      </dgm:t>
    </dgm:pt>
    <dgm:pt modelId="{4587B428-1876-4C0D-A5BA-212B8A42B27D}" type="parTrans" cxnId="{3EC32731-961A-4D98-A272-EE45608E777B}">
      <dgm:prSet/>
      <dgm:spPr/>
      <dgm:t>
        <a:bodyPr/>
        <a:lstStyle/>
        <a:p>
          <a:endParaRPr lang="fr-FR"/>
        </a:p>
      </dgm:t>
    </dgm:pt>
    <dgm:pt modelId="{4490688E-F89C-4550-8EF2-40E06A999CEC}" type="sibTrans" cxnId="{3EC32731-961A-4D98-A272-EE45608E777B}">
      <dgm:prSet/>
      <dgm:spPr>
        <a:solidFill>
          <a:srgbClr val="0070C0"/>
        </a:solidFill>
      </dgm:spPr>
      <dgm:t>
        <a:bodyPr/>
        <a:lstStyle/>
        <a:p>
          <a:endParaRPr lang="fr-FR"/>
        </a:p>
      </dgm:t>
    </dgm:pt>
    <dgm:pt modelId="{60F66187-F42D-4BC1-8B1E-30E5B809EA21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L’électron est éjecté de l’atome. Cet électron voyage dans les tissus humains et produit des dommages biologiques (ionisation secondaire)</a:t>
          </a:r>
        </a:p>
      </dgm:t>
    </dgm:pt>
    <dgm:pt modelId="{90D21EA1-A2A5-475C-9A4E-82A03F4DF563}" type="parTrans" cxnId="{179A1AF1-A3A2-4C62-B0BF-1CAA85284D59}">
      <dgm:prSet/>
      <dgm:spPr/>
      <dgm:t>
        <a:bodyPr/>
        <a:lstStyle/>
        <a:p>
          <a:endParaRPr lang="fr-FR"/>
        </a:p>
      </dgm:t>
    </dgm:pt>
    <dgm:pt modelId="{5D366AFD-D748-4699-B2A0-D93F9FBDD5B6}" type="sibTrans" cxnId="{179A1AF1-A3A2-4C62-B0BF-1CAA85284D59}">
      <dgm:prSet/>
      <dgm:spPr>
        <a:solidFill>
          <a:srgbClr val="0070C0"/>
        </a:solidFill>
      </dgm:spPr>
      <dgm:t>
        <a:bodyPr/>
        <a:lstStyle/>
        <a:p>
          <a:endParaRPr lang="fr-FR"/>
        </a:p>
      </dgm:t>
    </dgm:pt>
    <dgm:pt modelId="{083F53E0-31CF-43A6-8393-96C69D9B5310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Réarrangement électronique. Émission de radiation caractéristique (fluorescence). Radiation secondaire peu énergétique et rapidement absorbée.</a:t>
          </a:r>
        </a:p>
      </dgm:t>
    </dgm:pt>
    <dgm:pt modelId="{E7312799-014E-4988-9DAE-ACF542F98A60}" type="parTrans" cxnId="{BD309EAF-A0FF-4355-BDD2-534E99D674D6}">
      <dgm:prSet/>
      <dgm:spPr/>
      <dgm:t>
        <a:bodyPr/>
        <a:lstStyle/>
        <a:p>
          <a:endParaRPr lang="fr-FR"/>
        </a:p>
      </dgm:t>
    </dgm:pt>
    <dgm:pt modelId="{FF5B4353-4300-4885-B271-F9F8EE78CC69}" type="sibTrans" cxnId="{BD309EAF-A0FF-4355-BDD2-534E99D674D6}">
      <dgm:prSet/>
      <dgm:spPr/>
      <dgm:t>
        <a:bodyPr/>
        <a:lstStyle/>
        <a:p>
          <a:endParaRPr lang="fr-FR"/>
        </a:p>
      </dgm:t>
    </dgm:pt>
    <dgm:pt modelId="{2F6E44B2-0C11-4C1F-A7C4-90DA2EB07774}" type="pres">
      <dgm:prSet presAssocID="{13EE3BED-22A5-4216-A706-25FA27C993ED}" presName="Name0" presStyleCnt="0">
        <dgm:presLayoutVars>
          <dgm:dir/>
          <dgm:resizeHandles val="exact"/>
        </dgm:presLayoutVars>
      </dgm:prSet>
      <dgm:spPr/>
    </dgm:pt>
    <dgm:pt modelId="{C486F0BB-D9CB-4A2F-869C-7BB7CD2D1ECE}" type="pres">
      <dgm:prSet presAssocID="{739609CC-113B-4272-9E0E-C8FA9C88992A}" presName="node" presStyleLbl="node1" presStyleIdx="0" presStyleCnt="3">
        <dgm:presLayoutVars>
          <dgm:bulletEnabled val="1"/>
        </dgm:presLayoutVars>
      </dgm:prSet>
      <dgm:spPr/>
    </dgm:pt>
    <dgm:pt modelId="{CC2331FA-1BAB-4CF1-87D3-C9151B60D9F9}" type="pres">
      <dgm:prSet presAssocID="{4490688E-F89C-4550-8EF2-40E06A999CEC}" presName="sibTrans" presStyleLbl="sibTrans2D1" presStyleIdx="0" presStyleCnt="2"/>
      <dgm:spPr/>
    </dgm:pt>
    <dgm:pt modelId="{55A5176E-E493-4A9C-826A-B92A6EE11B39}" type="pres">
      <dgm:prSet presAssocID="{4490688E-F89C-4550-8EF2-40E06A999CEC}" presName="connectorText" presStyleLbl="sibTrans2D1" presStyleIdx="0" presStyleCnt="2"/>
      <dgm:spPr/>
    </dgm:pt>
    <dgm:pt modelId="{6C5D1AA1-FE73-43F9-AFC2-B487A7A6736A}" type="pres">
      <dgm:prSet presAssocID="{60F66187-F42D-4BC1-8B1E-30E5B809EA21}" presName="node" presStyleLbl="node1" presStyleIdx="1" presStyleCnt="3">
        <dgm:presLayoutVars>
          <dgm:bulletEnabled val="1"/>
        </dgm:presLayoutVars>
      </dgm:prSet>
      <dgm:spPr/>
    </dgm:pt>
    <dgm:pt modelId="{5095E320-9140-4703-A665-4A1A44B81BBE}" type="pres">
      <dgm:prSet presAssocID="{5D366AFD-D748-4699-B2A0-D93F9FBDD5B6}" presName="sibTrans" presStyleLbl="sibTrans2D1" presStyleIdx="1" presStyleCnt="2"/>
      <dgm:spPr/>
    </dgm:pt>
    <dgm:pt modelId="{39F2DE8C-C335-423B-9925-3CC1ECB6430A}" type="pres">
      <dgm:prSet presAssocID="{5D366AFD-D748-4699-B2A0-D93F9FBDD5B6}" presName="connectorText" presStyleLbl="sibTrans2D1" presStyleIdx="1" presStyleCnt="2"/>
      <dgm:spPr/>
    </dgm:pt>
    <dgm:pt modelId="{62D4F027-1963-453D-8F1B-8558ACE1A753}" type="pres">
      <dgm:prSet presAssocID="{083F53E0-31CF-43A6-8393-96C69D9B5310}" presName="node" presStyleLbl="node1" presStyleIdx="2" presStyleCnt="3" custLinFactNeighborX="-6718" custLinFactNeighborY="0">
        <dgm:presLayoutVars>
          <dgm:bulletEnabled val="1"/>
        </dgm:presLayoutVars>
      </dgm:prSet>
      <dgm:spPr/>
    </dgm:pt>
  </dgm:ptLst>
  <dgm:cxnLst>
    <dgm:cxn modelId="{EE86BB00-4414-44EE-8F43-79E694A6559E}" type="presOf" srcId="{4490688E-F89C-4550-8EF2-40E06A999CEC}" destId="{CC2331FA-1BAB-4CF1-87D3-C9151B60D9F9}" srcOrd="0" destOrd="0" presId="urn:microsoft.com/office/officeart/2005/8/layout/process1"/>
    <dgm:cxn modelId="{A915CD04-079A-403E-83EE-965974B37795}" type="presOf" srcId="{5D366AFD-D748-4699-B2A0-D93F9FBDD5B6}" destId="{39F2DE8C-C335-423B-9925-3CC1ECB6430A}" srcOrd="1" destOrd="0" presId="urn:microsoft.com/office/officeart/2005/8/layout/process1"/>
    <dgm:cxn modelId="{A2CE8220-F614-4C0A-A918-731DD00FFD88}" type="presOf" srcId="{60F66187-F42D-4BC1-8B1E-30E5B809EA21}" destId="{6C5D1AA1-FE73-43F9-AFC2-B487A7A6736A}" srcOrd="0" destOrd="0" presId="urn:microsoft.com/office/officeart/2005/8/layout/process1"/>
    <dgm:cxn modelId="{3EC32731-961A-4D98-A272-EE45608E777B}" srcId="{13EE3BED-22A5-4216-A706-25FA27C993ED}" destId="{739609CC-113B-4272-9E0E-C8FA9C88992A}" srcOrd="0" destOrd="0" parTransId="{4587B428-1876-4C0D-A5BA-212B8A42B27D}" sibTransId="{4490688E-F89C-4550-8EF2-40E06A999CEC}"/>
    <dgm:cxn modelId="{AD296B6B-3FE8-4E47-89BC-9D5802FE03A9}" type="presOf" srcId="{083F53E0-31CF-43A6-8393-96C69D9B5310}" destId="{62D4F027-1963-453D-8F1B-8558ACE1A753}" srcOrd="0" destOrd="0" presId="urn:microsoft.com/office/officeart/2005/8/layout/process1"/>
    <dgm:cxn modelId="{B4701D75-F571-40B2-852B-9A22B592C29D}" type="presOf" srcId="{4490688E-F89C-4550-8EF2-40E06A999CEC}" destId="{55A5176E-E493-4A9C-826A-B92A6EE11B39}" srcOrd="1" destOrd="0" presId="urn:microsoft.com/office/officeart/2005/8/layout/process1"/>
    <dgm:cxn modelId="{660B5187-6C35-4704-B6D9-3D8E2302954A}" type="presOf" srcId="{739609CC-113B-4272-9E0E-C8FA9C88992A}" destId="{C486F0BB-D9CB-4A2F-869C-7BB7CD2D1ECE}" srcOrd="0" destOrd="0" presId="urn:microsoft.com/office/officeart/2005/8/layout/process1"/>
    <dgm:cxn modelId="{BD309EAF-A0FF-4355-BDD2-534E99D674D6}" srcId="{13EE3BED-22A5-4216-A706-25FA27C993ED}" destId="{083F53E0-31CF-43A6-8393-96C69D9B5310}" srcOrd="2" destOrd="0" parTransId="{E7312799-014E-4988-9DAE-ACF542F98A60}" sibTransId="{FF5B4353-4300-4885-B271-F9F8EE78CC69}"/>
    <dgm:cxn modelId="{C5DDD9B5-7B60-4E34-BD55-F00553A39568}" type="presOf" srcId="{13EE3BED-22A5-4216-A706-25FA27C993ED}" destId="{2F6E44B2-0C11-4C1F-A7C4-90DA2EB07774}" srcOrd="0" destOrd="0" presId="urn:microsoft.com/office/officeart/2005/8/layout/process1"/>
    <dgm:cxn modelId="{179A1AF1-A3A2-4C62-B0BF-1CAA85284D59}" srcId="{13EE3BED-22A5-4216-A706-25FA27C993ED}" destId="{60F66187-F42D-4BC1-8B1E-30E5B809EA21}" srcOrd="1" destOrd="0" parTransId="{90D21EA1-A2A5-475C-9A4E-82A03F4DF563}" sibTransId="{5D366AFD-D748-4699-B2A0-D93F9FBDD5B6}"/>
    <dgm:cxn modelId="{5CF4FFF3-4530-4CA5-A828-5A29F9EF1E11}" type="presOf" srcId="{5D366AFD-D748-4699-B2A0-D93F9FBDD5B6}" destId="{5095E320-9140-4703-A665-4A1A44B81BBE}" srcOrd="0" destOrd="0" presId="urn:microsoft.com/office/officeart/2005/8/layout/process1"/>
    <dgm:cxn modelId="{E327EA11-9DAB-46CE-953E-CE6CF5D545A7}" type="presParOf" srcId="{2F6E44B2-0C11-4C1F-A7C4-90DA2EB07774}" destId="{C486F0BB-D9CB-4A2F-869C-7BB7CD2D1ECE}" srcOrd="0" destOrd="0" presId="urn:microsoft.com/office/officeart/2005/8/layout/process1"/>
    <dgm:cxn modelId="{50C18C73-B9C7-40B9-AC6F-5B2B1365901A}" type="presParOf" srcId="{2F6E44B2-0C11-4C1F-A7C4-90DA2EB07774}" destId="{CC2331FA-1BAB-4CF1-87D3-C9151B60D9F9}" srcOrd="1" destOrd="0" presId="urn:microsoft.com/office/officeart/2005/8/layout/process1"/>
    <dgm:cxn modelId="{16A4F3DA-23D4-402E-B0C2-AA121A07A5F4}" type="presParOf" srcId="{CC2331FA-1BAB-4CF1-87D3-C9151B60D9F9}" destId="{55A5176E-E493-4A9C-826A-B92A6EE11B39}" srcOrd="0" destOrd="0" presId="urn:microsoft.com/office/officeart/2005/8/layout/process1"/>
    <dgm:cxn modelId="{E8DFF7F8-28C6-4E0A-86A7-9DB8CD35ABF9}" type="presParOf" srcId="{2F6E44B2-0C11-4C1F-A7C4-90DA2EB07774}" destId="{6C5D1AA1-FE73-43F9-AFC2-B487A7A6736A}" srcOrd="2" destOrd="0" presId="urn:microsoft.com/office/officeart/2005/8/layout/process1"/>
    <dgm:cxn modelId="{A8F63D13-D833-43DF-BDAF-105CED2D458C}" type="presParOf" srcId="{2F6E44B2-0C11-4C1F-A7C4-90DA2EB07774}" destId="{5095E320-9140-4703-A665-4A1A44B81BBE}" srcOrd="3" destOrd="0" presId="urn:microsoft.com/office/officeart/2005/8/layout/process1"/>
    <dgm:cxn modelId="{5CF26053-0FFD-425D-B1A5-5B22F761508C}" type="presParOf" srcId="{5095E320-9140-4703-A665-4A1A44B81BBE}" destId="{39F2DE8C-C335-423B-9925-3CC1ECB6430A}" srcOrd="0" destOrd="0" presId="urn:microsoft.com/office/officeart/2005/8/layout/process1"/>
    <dgm:cxn modelId="{A0FF9949-4BEE-405C-B8DD-6741ED57D1FA}" type="presParOf" srcId="{2F6E44B2-0C11-4C1F-A7C4-90DA2EB07774}" destId="{62D4F027-1963-453D-8F1B-8558ACE1A75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F52330-A94A-41E1-A29B-B1EB5787828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2373D23-17F9-4EAC-8C10-E1B3B9EB699F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Interaction entre un photon X et un </a:t>
          </a:r>
          <a:r>
            <a:rPr lang="fr-FR" b="1" u="sng" dirty="0"/>
            <a:t>électron peu lié</a:t>
          </a:r>
          <a:r>
            <a:rPr lang="fr-FR" u="sng" dirty="0"/>
            <a:t> </a:t>
          </a:r>
          <a:r>
            <a:rPr lang="fr-FR" dirty="0"/>
            <a:t>au noyau (couche externe)</a:t>
          </a:r>
        </a:p>
      </dgm:t>
    </dgm:pt>
    <dgm:pt modelId="{470645A4-297B-4DC4-B383-8F7241E536E9}" type="parTrans" cxnId="{A931BCC9-FF2E-4A56-B242-D51E9B3580CB}">
      <dgm:prSet/>
      <dgm:spPr/>
      <dgm:t>
        <a:bodyPr/>
        <a:lstStyle/>
        <a:p>
          <a:endParaRPr lang="fr-FR"/>
        </a:p>
      </dgm:t>
    </dgm:pt>
    <dgm:pt modelId="{B9B67302-2909-4931-A32A-A1427207825B}" type="sibTrans" cxnId="{A931BCC9-FF2E-4A56-B242-D51E9B3580CB}">
      <dgm:prSet/>
      <dgm:spPr/>
      <dgm:t>
        <a:bodyPr/>
        <a:lstStyle/>
        <a:p>
          <a:endParaRPr lang="fr-FR"/>
        </a:p>
      </dgm:t>
    </dgm:pt>
    <dgm:pt modelId="{CD808498-5460-4CDA-B546-6EF9368A5DA9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Le photon X cède une partie de son énergie à l’électron qui est éjecté = électron Compton.</a:t>
          </a:r>
        </a:p>
      </dgm:t>
    </dgm:pt>
    <dgm:pt modelId="{40F6FF29-3365-4CCC-8892-F9E8E59C3A12}" type="parTrans" cxnId="{578ADA27-14E5-461C-9383-CEE0AB31C46E}">
      <dgm:prSet/>
      <dgm:spPr/>
      <dgm:t>
        <a:bodyPr/>
        <a:lstStyle/>
        <a:p>
          <a:endParaRPr lang="fr-FR"/>
        </a:p>
      </dgm:t>
    </dgm:pt>
    <dgm:pt modelId="{0BBDFE4A-E90B-4CF1-BCF5-F1E16425E816}" type="sibTrans" cxnId="{578ADA27-14E5-461C-9383-CEE0AB31C46E}">
      <dgm:prSet/>
      <dgm:spPr/>
      <dgm:t>
        <a:bodyPr/>
        <a:lstStyle/>
        <a:p>
          <a:endParaRPr lang="fr-FR"/>
        </a:p>
      </dgm:t>
    </dgm:pt>
    <dgm:pt modelId="{E7D7989B-E621-45AB-A3BA-A83968052EF5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L’autre partie de son énergie est transmise sous forme d’un nouveau photon X = </a:t>
          </a:r>
          <a:r>
            <a:rPr lang="fr-FR" b="1" u="sng" dirty="0"/>
            <a:t>photon diffusé. </a:t>
          </a:r>
          <a:r>
            <a:rPr lang="fr-FR" b="0" u="none" dirty="0"/>
            <a:t>Plus l’énergie est importante, plus l’angle de diffusion est faible.</a:t>
          </a:r>
        </a:p>
      </dgm:t>
    </dgm:pt>
    <dgm:pt modelId="{EC299678-4E52-4A87-AEB8-E824B6481B17}" type="parTrans" cxnId="{3A5A5574-CF36-4204-97D5-7C05301ED59C}">
      <dgm:prSet/>
      <dgm:spPr/>
      <dgm:t>
        <a:bodyPr/>
        <a:lstStyle/>
        <a:p>
          <a:endParaRPr lang="fr-FR"/>
        </a:p>
      </dgm:t>
    </dgm:pt>
    <dgm:pt modelId="{CAD7EE53-87B5-49B9-A86B-21FAA43DAB8A}" type="sibTrans" cxnId="{3A5A5574-CF36-4204-97D5-7C05301ED59C}">
      <dgm:prSet/>
      <dgm:spPr/>
      <dgm:t>
        <a:bodyPr/>
        <a:lstStyle/>
        <a:p>
          <a:endParaRPr lang="fr-FR"/>
        </a:p>
      </dgm:t>
    </dgm:pt>
    <dgm:pt modelId="{59615345-43B5-42D6-AF33-97D76443114F}" type="pres">
      <dgm:prSet presAssocID="{1DF52330-A94A-41E1-A29B-B1EB5787828C}" presName="Name0" presStyleCnt="0">
        <dgm:presLayoutVars>
          <dgm:dir/>
          <dgm:resizeHandles val="exact"/>
        </dgm:presLayoutVars>
      </dgm:prSet>
      <dgm:spPr/>
    </dgm:pt>
    <dgm:pt modelId="{ECA718B4-EA26-4D24-8AC9-F8B14E0D5142}" type="pres">
      <dgm:prSet presAssocID="{D2373D23-17F9-4EAC-8C10-E1B3B9EB699F}" presName="node" presStyleLbl="node1" presStyleIdx="0" presStyleCnt="3">
        <dgm:presLayoutVars>
          <dgm:bulletEnabled val="1"/>
        </dgm:presLayoutVars>
      </dgm:prSet>
      <dgm:spPr/>
    </dgm:pt>
    <dgm:pt modelId="{A0F0E0A8-24CE-4243-A907-A75A68EE7FDF}" type="pres">
      <dgm:prSet presAssocID="{B9B67302-2909-4931-A32A-A1427207825B}" presName="sibTrans" presStyleLbl="sibTrans2D1" presStyleIdx="0" presStyleCnt="2"/>
      <dgm:spPr/>
    </dgm:pt>
    <dgm:pt modelId="{29E19A4A-5887-4786-ADE4-315B01E41876}" type="pres">
      <dgm:prSet presAssocID="{B9B67302-2909-4931-A32A-A1427207825B}" presName="connectorText" presStyleLbl="sibTrans2D1" presStyleIdx="0" presStyleCnt="2"/>
      <dgm:spPr/>
    </dgm:pt>
    <dgm:pt modelId="{C1AB457E-FF60-4DDE-BAD5-096C857BED18}" type="pres">
      <dgm:prSet presAssocID="{CD808498-5460-4CDA-B546-6EF9368A5DA9}" presName="node" presStyleLbl="node1" presStyleIdx="1" presStyleCnt="3">
        <dgm:presLayoutVars>
          <dgm:bulletEnabled val="1"/>
        </dgm:presLayoutVars>
      </dgm:prSet>
      <dgm:spPr/>
    </dgm:pt>
    <dgm:pt modelId="{377F4102-615A-40D4-935D-E776019F92EB}" type="pres">
      <dgm:prSet presAssocID="{0BBDFE4A-E90B-4CF1-BCF5-F1E16425E816}" presName="sibTrans" presStyleLbl="sibTrans2D1" presStyleIdx="1" presStyleCnt="2"/>
      <dgm:spPr/>
    </dgm:pt>
    <dgm:pt modelId="{0528E352-3AFE-45B0-8249-95210382488B}" type="pres">
      <dgm:prSet presAssocID="{0BBDFE4A-E90B-4CF1-BCF5-F1E16425E816}" presName="connectorText" presStyleLbl="sibTrans2D1" presStyleIdx="1" presStyleCnt="2"/>
      <dgm:spPr/>
    </dgm:pt>
    <dgm:pt modelId="{717A3E77-35C8-4D5E-BDF3-F12CF55FD4E4}" type="pres">
      <dgm:prSet presAssocID="{E7D7989B-E621-45AB-A3BA-A83968052EF5}" presName="node" presStyleLbl="node1" presStyleIdx="2" presStyleCnt="3">
        <dgm:presLayoutVars>
          <dgm:bulletEnabled val="1"/>
        </dgm:presLayoutVars>
      </dgm:prSet>
      <dgm:spPr/>
    </dgm:pt>
  </dgm:ptLst>
  <dgm:cxnLst>
    <dgm:cxn modelId="{DB261A1F-6546-4A3B-BDE2-152627627E59}" type="presOf" srcId="{CD808498-5460-4CDA-B546-6EF9368A5DA9}" destId="{C1AB457E-FF60-4DDE-BAD5-096C857BED18}" srcOrd="0" destOrd="0" presId="urn:microsoft.com/office/officeart/2005/8/layout/process1"/>
    <dgm:cxn modelId="{578ADA27-14E5-461C-9383-CEE0AB31C46E}" srcId="{1DF52330-A94A-41E1-A29B-B1EB5787828C}" destId="{CD808498-5460-4CDA-B546-6EF9368A5DA9}" srcOrd="1" destOrd="0" parTransId="{40F6FF29-3365-4CCC-8892-F9E8E59C3A12}" sibTransId="{0BBDFE4A-E90B-4CF1-BCF5-F1E16425E816}"/>
    <dgm:cxn modelId="{5D0C8F5C-D452-4A3D-9037-C893957CCD9E}" type="presOf" srcId="{B9B67302-2909-4931-A32A-A1427207825B}" destId="{A0F0E0A8-24CE-4243-A907-A75A68EE7FDF}" srcOrd="0" destOrd="0" presId="urn:microsoft.com/office/officeart/2005/8/layout/process1"/>
    <dgm:cxn modelId="{4EF73E61-1CA3-4A05-A6CC-7019DF5B5A11}" type="presOf" srcId="{B9B67302-2909-4931-A32A-A1427207825B}" destId="{29E19A4A-5887-4786-ADE4-315B01E41876}" srcOrd="1" destOrd="0" presId="urn:microsoft.com/office/officeart/2005/8/layout/process1"/>
    <dgm:cxn modelId="{F7C08272-C3B4-464C-BB34-6F9D66C09492}" type="presOf" srcId="{1DF52330-A94A-41E1-A29B-B1EB5787828C}" destId="{59615345-43B5-42D6-AF33-97D76443114F}" srcOrd="0" destOrd="0" presId="urn:microsoft.com/office/officeart/2005/8/layout/process1"/>
    <dgm:cxn modelId="{3A5A5574-CF36-4204-97D5-7C05301ED59C}" srcId="{1DF52330-A94A-41E1-A29B-B1EB5787828C}" destId="{E7D7989B-E621-45AB-A3BA-A83968052EF5}" srcOrd="2" destOrd="0" parTransId="{EC299678-4E52-4A87-AEB8-E824B6481B17}" sibTransId="{CAD7EE53-87B5-49B9-A86B-21FAA43DAB8A}"/>
    <dgm:cxn modelId="{BF4CBD7A-DBFD-474C-BF52-11BF1F06F078}" type="presOf" srcId="{E7D7989B-E621-45AB-A3BA-A83968052EF5}" destId="{717A3E77-35C8-4D5E-BDF3-F12CF55FD4E4}" srcOrd="0" destOrd="0" presId="urn:microsoft.com/office/officeart/2005/8/layout/process1"/>
    <dgm:cxn modelId="{5E7A9083-F2F6-461F-B7B0-B67C4EE29812}" type="presOf" srcId="{D2373D23-17F9-4EAC-8C10-E1B3B9EB699F}" destId="{ECA718B4-EA26-4D24-8AC9-F8B14E0D5142}" srcOrd="0" destOrd="0" presId="urn:microsoft.com/office/officeart/2005/8/layout/process1"/>
    <dgm:cxn modelId="{C065189F-D55B-4B09-BEAC-11CE8981217A}" type="presOf" srcId="{0BBDFE4A-E90B-4CF1-BCF5-F1E16425E816}" destId="{377F4102-615A-40D4-935D-E776019F92EB}" srcOrd="0" destOrd="0" presId="urn:microsoft.com/office/officeart/2005/8/layout/process1"/>
    <dgm:cxn modelId="{D567D3A7-8AEB-447A-9EB8-1FBF39F269B8}" type="presOf" srcId="{0BBDFE4A-E90B-4CF1-BCF5-F1E16425E816}" destId="{0528E352-3AFE-45B0-8249-95210382488B}" srcOrd="1" destOrd="0" presId="urn:microsoft.com/office/officeart/2005/8/layout/process1"/>
    <dgm:cxn modelId="{A931BCC9-FF2E-4A56-B242-D51E9B3580CB}" srcId="{1DF52330-A94A-41E1-A29B-B1EB5787828C}" destId="{D2373D23-17F9-4EAC-8C10-E1B3B9EB699F}" srcOrd="0" destOrd="0" parTransId="{470645A4-297B-4DC4-B383-8F7241E536E9}" sibTransId="{B9B67302-2909-4931-A32A-A1427207825B}"/>
    <dgm:cxn modelId="{2F8667E7-5E9B-4BBD-A459-91918895C2D7}" type="presParOf" srcId="{59615345-43B5-42D6-AF33-97D76443114F}" destId="{ECA718B4-EA26-4D24-8AC9-F8B14E0D5142}" srcOrd="0" destOrd="0" presId="urn:microsoft.com/office/officeart/2005/8/layout/process1"/>
    <dgm:cxn modelId="{B24B659B-011D-4C35-8718-835925F641F0}" type="presParOf" srcId="{59615345-43B5-42D6-AF33-97D76443114F}" destId="{A0F0E0A8-24CE-4243-A907-A75A68EE7FDF}" srcOrd="1" destOrd="0" presId="urn:microsoft.com/office/officeart/2005/8/layout/process1"/>
    <dgm:cxn modelId="{6D116671-5B6E-41B1-9E39-40B515F41CC5}" type="presParOf" srcId="{A0F0E0A8-24CE-4243-A907-A75A68EE7FDF}" destId="{29E19A4A-5887-4786-ADE4-315B01E41876}" srcOrd="0" destOrd="0" presId="urn:microsoft.com/office/officeart/2005/8/layout/process1"/>
    <dgm:cxn modelId="{B14964B4-3999-439F-AA71-4760273901D2}" type="presParOf" srcId="{59615345-43B5-42D6-AF33-97D76443114F}" destId="{C1AB457E-FF60-4DDE-BAD5-096C857BED18}" srcOrd="2" destOrd="0" presId="urn:microsoft.com/office/officeart/2005/8/layout/process1"/>
    <dgm:cxn modelId="{0DF54B63-9824-45B3-B820-F37631603FE3}" type="presParOf" srcId="{59615345-43B5-42D6-AF33-97D76443114F}" destId="{377F4102-615A-40D4-935D-E776019F92EB}" srcOrd="3" destOrd="0" presId="urn:microsoft.com/office/officeart/2005/8/layout/process1"/>
    <dgm:cxn modelId="{A7B08F9F-575C-4D72-9818-6ECBC538E7A1}" type="presParOf" srcId="{377F4102-615A-40D4-935D-E776019F92EB}" destId="{0528E352-3AFE-45B0-8249-95210382488B}" srcOrd="0" destOrd="0" presId="urn:microsoft.com/office/officeart/2005/8/layout/process1"/>
    <dgm:cxn modelId="{85C4D5A0-FC3B-430A-905D-4234ADCE3112}" type="presParOf" srcId="{59615345-43B5-42D6-AF33-97D76443114F}" destId="{717A3E77-35C8-4D5E-BDF3-F12CF55FD4E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6A1715-7B4C-4F34-BBE9-F531D20AECA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1682261-3CCD-40CD-8532-8902D260613D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Effets chimiques</a:t>
          </a:r>
        </a:p>
      </dgm:t>
    </dgm:pt>
    <dgm:pt modelId="{59841AE5-231E-470F-BCE8-B92454FE054A}" type="parTrans" cxnId="{256D7243-1373-4A0C-8160-AB6FC245C49D}">
      <dgm:prSet/>
      <dgm:spPr/>
      <dgm:t>
        <a:bodyPr/>
        <a:lstStyle/>
        <a:p>
          <a:endParaRPr lang="fr-FR"/>
        </a:p>
      </dgm:t>
    </dgm:pt>
    <dgm:pt modelId="{091A83D6-918E-4441-AC4D-A8D532869B12}" type="sibTrans" cxnId="{256D7243-1373-4A0C-8160-AB6FC245C49D}">
      <dgm:prSet/>
      <dgm:spPr/>
      <dgm:t>
        <a:bodyPr/>
        <a:lstStyle/>
        <a:p>
          <a:endParaRPr lang="fr-FR"/>
        </a:p>
      </dgm:t>
    </dgm:pt>
    <dgm:pt modelId="{6D277137-741B-4E42-922E-39B24D4E1055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Directs (40%)</a:t>
          </a:r>
        </a:p>
      </dgm:t>
    </dgm:pt>
    <dgm:pt modelId="{8CF0103D-AEE1-4906-9E54-90E899BB6E67}" type="parTrans" cxnId="{C2D82ACF-CF56-4D51-AF15-725C90416F8B}">
      <dgm:prSet/>
      <dgm:spPr/>
      <dgm:t>
        <a:bodyPr/>
        <a:lstStyle/>
        <a:p>
          <a:endParaRPr lang="fr-FR"/>
        </a:p>
      </dgm:t>
    </dgm:pt>
    <dgm:pt modelId="{BF74ABBA-8FA9-4BEA-8866-877828E1701F}" type="sibTrans" cxnId="{C2D82ACF-CF56-4D51-AF15-725C90416F8B}">
      <dgm:prSet/>
      <dgm:spPr/>
      <dgm:t>
        <a:bodyPr/>
        <a:lstStyle/>
        <a:p>
          <a:endParaRPr lang="fr-FR"/>
        </a:p>
      </dgm:t>
    </dgm:pt>
    <dgm:pt modelId="{CAD7A1CE-2ED8-4A79-8505-68F7FB2DB3EA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Lésions directement provoquées aux molécules d’ADN.</a:t>
          </a:r>
        </a:p>
      </dgm:t>
    </dgm:pt>
    <dgm:pt modelId="{16272790-0C26-476E-A4BC-F16AE183CAAD}" type="parTrans" cxnId="{FFD46B27-A9DA-4FBC-B2F2-F377FA6EF071}">
      <dgm:prSet/>
      <dgm:spPr/>
      <dgm:t>
        <a:bodyPr/>
        <a:lstStyle/>
        <a:p>
          <a:endParaRPr lang="fr-FR"/>
        </a:p>
      </dgm:t>
    </dgm:pt>
    <dgm:pt modelId="{8D66F98B-E316-47B2-BC61-459D1EF86C15}" type="sibTrans" cxnId="{FFD46B27-A9DA-4FBC-B2F2-F377FA6EF071}">
      <dgm:prSet/>
      <dgm:spPr/>
      <dgm:t>
        <a:bodyPr/>
        <a:lstStyle/>
        <a:p>
          <a:endParaRPr lang="fr-FR"/>
        </a:p>
      </dgm:t>
    </dgm:pt>
    <dgm:pt modelId="{B23A4293-8241-4284-81C6-5EE84FB18049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Indirects (60%)</a:t>
          </a:r>
        </a:p>
      </dgm:t>
    </dgm:pt>
    <dgm:pt modelId="{F1096349-F044-47F6-94D0-2E1704A9172A}" type="parTrans" cxnId="{84074133-95AB-43DE-9D93-B793B9AC6D85}">
      <dgm:prSet/>
      <dgm:spPr/>
      <dgm:t>
        <a:bodyPr/>
        <a:lstStyle/>
        <a:p>
          <a:endParaRPr lang="fr-FR"/>
        </a:p>
      </dgm:t>
    </dgm:pt>
    <dgm:pt modelId="{565A4F22-0185-4FC8-B728-43E3F30392F8}" type="sibTrans" cxnId="{84074133-95AB-43DE-9D93-B793B9AC6D85}">
      <dgm:prSet/>
      <dgm:spPr/>
      <dgm:t>
        <a:bodyPr/>
        <a:lstStyle/>
        <a:p>
          <a:endParaRPr lang="fr-FR"/>
        </a:p>
      </dgm:t>
    </dgm:pt>
    <dgm:pt modelId="{F9CDFB2E-8404-4DA3-9F24-254A29369273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Lésions qui font suite à la radiolyse de l’eau.</a:t>
          </a:r>
        </a:p>
      </dgm:t>
    </dgm:pt>
    <dgm:pt modelId="{39F54D69-F31D-4247-9B7B-2777C89811BD}" type="parTrans" cxnId="{68CD1DBD-61D6-4B4D-AFC6-0EB66FB638E7}">
      <dgm:prSet/>
      <dgm:spPr/>
      <dgm:t>
        <a:bodyPr/>
        <a:lstStyle/>
        <a:p>
          <a:endParaRPr lang="fr-FR"/>
        </a:p>
      </dgm:t>
    </dgm:pt>
    <dgm:pt modelId="{C91F1147-9DE5-4D80-AC46-FAB7E57DD5F7}" type="sibTrans" cxnId="{68CD1DBD-61D6-4B4D-AFC6-0EB66FB638E7}">
      <dgm:prSet/>
      <dgm:spPr/>
      <dgm:t>
        <a:bodyPr/>
        <a:lstStyle/>
        <a:p>
          <a:endParaRPr lang="fr-FR"/>
        </a:p>
      </dgm:t>
    </dgm:pt>
    <dgm:pt modelId="{67ABF718-494A-4904-A6E1-84126C7B2735}" type="pres">
      <dgm:prSet presAssocID="{A36A1715-7B4C-4F34-BBE9-F531D20AECA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EE3A0A5-6396-4621-93C7-7F8DC9B74724}" type="pres">
      <dgm:prSet presAssocID="{71682261-3CCD-40CD-8532-8902D260613D}" presName="root1" presStyleCnt="0"/>
      <dgm:spPr/>
    </dgm:pt>
    <dgm:pt modelId="{B9632B79-6CE5-4C85-AFD9-E7931D7D9C7D}" type="pres">
      <dgm:prSet presAssocID="{71682261-3CCD-40CD-8532-8902D260613D}" presName="LevelOneTextNode" presStyleLbl="node0" presStyleIdx="0" presStyleCnt="1">
        <dgm:presLayoutVars>
          <dgm:chPref val="3"/>
        </dgm:presLayoutVars>
      </dgm:prSet>
      <dgm:spPr/>
    </dgm:pt>
    <dgm:pt modelId="{4D9C61BE-F25A-4DFE-93DD-A4594F0C9B5C}" type="pres">
      <dgm:prSet presAssocID="{71682261-3CCD-40CD-8532-8902D260613D}" presName="level2hierChild" presStyleCnt="0"/>
      <dgm:spPr/>
    </dgm:pt>
    <dgm:pt modelId="{5A18631D-B5A2-411E-B032-D3D9C93CDEBE}" type="pres">
      <dgm:prSet presAssocID="{8CF0103D-AEE1-4906-9E54-90E899BB6E67}" presName="conn2-1" presStyleLbl="parChTrans1D2" presStyleIdx="0" presStyleCnt="2"/>
      <dgm:spPr/>
    </dgm:pt>
    <dgm:pt modelId="{CD82BB22-292A-4F24-A04D-6E2F9C5E58A8}" type="pres">
      <dgm:prSet presAssocID="{8CF0103D-AEE1-4906-9E54-90E899BB6E67}" presName="connTx" presStyleLbl="parChTrans1D2" presStyleIdx="0" presStyleCnt="2"/>
      <dgm:spPr/>
    </dgm:pt>
    <dgm:pt modelId="{D618CDB4-5734-495D-B3E2-5F5810A8424E}" type="pres">
      <dgm:prSet presAssocID="{6D277137-741B-4E42-922E-39B24D4E1055}" presName="root2" presStyleCnt="0"/>
      <dgm:spPr/>
    </dgm:pt>
    <dgm:pt modelId="{B4B7B0B7-80BF-4664-BBA2-40F3617E92BB}" type="pres">
      <dgm:prSet presAssocID="{6D277137-741B-4E42-922E-39B24D4E1055}" presName="LevelTwoTextNode" presStyleLbl="node2" presStyleIdx="0" presStyleCnt="2">
        <dgm:presLayoutVars>
          <dgm:chPref val="3"/>
        </dgm:presLayoutVars>
      </dgm:prSet>
      <dgm:spPr/>
    </dgm:pt>
    <dgm:pt modelId="{63B307ED-6220-45D9-B228-47008A128052}" type="pres">
      <dgm:prSet presAssocID="{6D277137-741B-4E42-922E-39B24D4E1055}" presName="level3hierChild" presStyleCnt="0"/>
      <dgm:spPr/>
    </dgm:pt>
    <dgm:pt modelId="{741895E2-D739-4FDF-9610-1DBA332E8D31}" type="pres">
      <dgm:prSet presAssocID="{16272790-0C26-476E-A4BC-F16AE183CAAD}" presName="conn2-1" presStyleLbl="parChTrans1D3" presStyleIdx="0" presStyleCnt="2"/>
      <dgm:spPr/>
    </dgm:pt>
    <dgm:pt modelId="{DBE9E109-5B27-4564-9613-56AA2977E1FF}" type="pres">
      <dgm:prSet presAssocID="{16272790-0C26-476E-A4BC-F16AE183CAAD}" presName="connTx" presStyleLbl="parChTrans1D3" presStyleIdx="0" presStyleCnt="2"/>
      <dgm:spPr/>
    </dgm:pt>
    <dgm:pt modelId="{7B4AD2B4-F9DE-45A0-AD81-9F8EF8A2CE7D}" type="pres">
      <dgm:prSet presAssocID="{CAD7A1CE-2ED8-4A79-8505-68F7FB2DB3EA}" presName="root2" presStyleCnt="0"/>
      <dgm:spPr/>
    </dgm:pt>
    <dgm:pt modelId="{DECEF1A3-5981-4AAF-B86D-0B39C750B664}" type="pres">
      <dgm:prSet presAssocID="{CAD7A1CE-2ED8-4A79-8505-68F7FB2DB3EA}" presName="LevelTwoTextNode" presStyleLbl="node3" presStyleIdx="0" presStyleCnt="2">
        <dgm:presLayoutVars>
          <dgm:chPref val="3"/>
        </dgm:presLayoutVars>
      </dgm:prSet>
      <dgm:spPr/>
    </dgm:pt>
    <dgm:pt modelId="{0BDA017D-8955-4E3C-8C2A-82B4E2D289F4}" type="pres">
      <dgm:prSet presAssocID="{CAD7A1CE-2ED8-4A79-8505-68F7FB2DB3EA}" presName="level3hierChild" presStyleCnt="0"/>
      <dgm:spPr/>
    </dgm:pt>
    <dgm:pt modelId="{B6900E0E-D5A5-4C9F-A5B9-87584DB66D1E}" type="pres">
      <dgm:prSet presAssocID="{F1096349-F044-47F6-94D0-2E1704A9172A}" presName="conn2-1" presStyleLbl="parChTrans1D2" presStyleIdx="1" presStyleCnt="2"/>
      <dgm:spPr/>
    </dgm:pt>
    <dgm:pt modelId="{40FB4A28-B5DC-4D12-9FA9-F9A1595E54D0}" type="pres">
      <dgm:prSet presAssocID="{F1096349-F044-47F6-94D0-2E1704A9172A}" presName="connTx" presStyleLbl="parChTrans1D2" presStyleIdx="1" presStyleCnt="2"/>
      <dgm:spPr/>
    </dgm:pt>
    <dgm:pt modelId="{7461CB08-2C0D-4FE5-AE31-DEBADBAD0D8A}" type="pres">
      <dgm:prSet presAssocID="{B23A4293-8241-4284-81C6-5EE84FB18049}" presName="root2" presStyleCnt="0"/>
      <dgm:spPr/>
    </dgm:pt>
    <dgm:pt modelId="{3C925AA3-7F63-4C9B-B245-1B59461F4064}" type="pres">
      <dgm:prSet presAssocID="{B23A4293-8241-4284-81C6-5EE84FB18049}" presName="LevelTwoTextNode" presStyleLbl="node2" presStyleIdx="1" presStyleCnt="2">
        <dgm:presLayoutVars>
          <dgm:chPref val="3"/>
        </dgm:presLayoutVars>
      </dgm:prSet>
      <dgm:spPr/>
    </dgm:pt>
    <dgm:pt modelId="{46178E27-E97E-4F05-9D82-D801145AC9F8}" type="pres">
      <dgm:prSet presAssocID="{B23A4293-8241-4284-81C6-5EE84FB18049}" presName="level3hierChild" presStyleCnt="0"/>
      <dgm:spPr/>
    </dgm:pt>
    <dgm:pt modelId="{182E4E2C-E63C-4331-84DF-760F0441E45F}" type="pres">
      <dgm:prSet presAssocID="{39F54D69-F31D-4247-9B7B-2777C89811BD}" presName="conn2-1" presStyleLbl="parChTrans1D3" presStyleIdx="1" presStyleCnt="2"/>
      <dgm:spPr/>
    </dgm:pt>
    <dgm:pt modelId="{DC5B479F-69C3-408B-A1DD-F7D4D72FCED4}" type="pres">
      <dgm:prSet presAssocID="{39F54D69-F31D-4247-9B7B-2777C89811BD}" presName="connTx" presStyleLbl="parChTrans1D3" presStyleIdx="1" presStyleCnt="2"/>
      <dgm:spPr/>
    </dgm:pt>
    <dgm:pt modelId="{A470A6AD-B423-492D-9E58-1FA019925E04}" type="pres">
      <dgm:prSet presAssocID="{F9CDFB2E-8404-4DA3-9F24-254A29369273}" presName="root2" presStyleCnt="0"/>
      <dgm:spPr/>
    </dgm:pt>
    <dgm:pt modelId="{6FB99BDE-A037-4B9C-8F9C-A76414A9088C}" type="pres">
      <dgm:prSet presAssocID="{F9CDFB2E-8404-4DA3-9F24-254A29369273}" presName="LevelTwoTextNode" presStyleLbl="node3" presStyleIdx="1" presStyleCnt="2">
        <dgm:presLayoutVars>
          <dgm:chPref val="3"/>
        </dgm:presLayoutVars>
      </dgm:prSet>
      <dgm:spPr/>
    </dgm:pt>
    <dgm:pt modelId="{AA5598DB-E1E1-41C5-95D5-81D5AC03D0DD}" type="pres">
      <dgm:prSet presAssocID="{F9CDFB2E-8404-4DA3-9F24-254A29369273}" presName="level3hierChild" presStyleCnt="0"/>
      <dgm:spPr/>
    </dgm:pt>
  </dgm:ptLst>
  <dgm:cxnLst>
    <dgm:cxn modelId="{78AA4022-12C0-4B0F-AC5D-CBBC5438A290}" type="presOf" srcId="{16272790-0C26-476E-A4BC-F16AE183CAAD}" destId="{741895E2-D739-4FDF-9610-1DBA332E8D31}" srcOrd="0" destOrd="0" presId="urn:microsoft.com/office/officeart/2005/8/layout/hierarchy2"/>
    <dgm:cxn modelId="{FFD46B27-A9DA-4FBC-B2F2-F377FA6EF071}" srcId="{6D277137-741B-4E42-922E-39B24D4E1055}" destId="{CAD7A1CE-2ED8-4A79-8505-68F7FB2DB3EA}" srcOrd="0" destOrd="0" parTransId="{16272790-0C26-476E-A4BC-F16AE183CAAD}" sibTransId="{8D66F98B-E316-47B2-BC61-459D1EF86C15}"/>
    <dgm:cxn modelId="{84074133-95AB-43DE-9D93-B793B9AC6D85}" srcId="{71682261-3CCD-40CD-8532-8902D260613D}" destId="{B23A4293-8241-4284-81C6-5EE84FB18049}" srcOrd="1" destOrd="0" parTransId="{F1096349-F044-47F6-94D0-2E1704A9172A}" sibTransId="{565A4F22-0185-4FC8-B728-43E3F30392F8}"/>
    <dgm:cxn modelId="{93F17A36-EC98-4B95-A1AA-E09EE8539102}" type="presOf" srcId="{16272790-0C26-476E-A4BC-F16AE183CAAD}" destId="{DBE9E109-5B27-4564-9613-56AA2977E1FF}" srcOrd="1" destOrd="0" presId="urn:microsoft.com/office/officeart/2005/8/layout/hierarchy2"/>
    <dgm:cxn modelId="{BB09D739-43D1-4479-977C-39D1906AEB88}" type="presOf" srcId="{39F54D69-F31D-4247-9B7B-2777C89811BD}" destId="{DC5B479F-69C3-408B-A1DD-F7D4D72FCED4}" srcOrd="1" destOrd="0" presId="urn:microsoft.com/office/officeart/2005/8/layout/hierarchy2"/>
    <dgm:cxn modelId="{B564E25D-1F4C-4607-8155-B77863F398A1}" type="presOf" srcId="{A36A1715-7B4C-4F34-BBE9-F531D20AECA9}" destId="{67ABF718-494A-4904-A6E1-84126C7B2735}" srcOrd="0" destOrd="0" presId="urn:microsoft.com/office/officeart/2005/8/layout/hierarchy2"/>
    <dgm:cxn modelId="{256D7243-1373-4A0C-8160-AB6FC245C49D}" srcId="{A36A1715-7B4C-4F34-BBE9-F531D20AECA9}" destId="{71682261-3CCD-40CD-8532-8902D260613D}" srcOrd="0" destOrd="0" parTransId="{59841AE5-231E-470F-BCE8-B92454FE054A}" sibTransId="{091A83D6-918E-4441-AC4D-A8D532869B12}"/>
    <dgm:cxn modelId="{B78E8045-91C7-4ED6-B919-968FA1D35695}" type="presOf" srcId="{F9CDFB2E-8404-4DA3-9F24-254A29369273}" destId="{6FB99BDE-A037-4B9C-8F9C-A76414A9088C}" srcOrd="0" destOrd="0" presId="urn:microsoft.com/office/officeart/2005/8/layout/hierarchy2"/>
    <dgm:cxn modelId="{B03BE269-6C84-445D-80DB-76DC7F6FDD43}" type="presOf" srcId="{8CF0103D-AEE1-4906-9E54-90E899BB6E67}" destId="{CD82BB22-292A-4F24-A04D-6E2F9C5E58A8}" srcOrd="1" destOrd="0" presId="urn:microsoft.com/office/officeart/2005/8/layout/hierarchy2"/>
    <dgm:cxn modelId="{01129C9E-324F-415D-A217-AE93AC912F3A}" type="presOf" srcId="{6D277137-741B-4E42-922E-39B24D4E1055}" destId="{B4B7B0B7-80BF-4664-BBA2-40F3617E92BB}" srcOrd="0" destOrd="0" presId="urn:microsoft.com/office/officeart/2005/8/layout/hierarchy2"/>
    <dgm:cxn modelId="{68CD1DBD-61D6-4B4D-AFC6-0EB66FB638E7}" srcId="{B23A4293-8241-4284-81C6-5EE84FB18049}" destId="{F9CDFB2E-8404-4DA3-9F24-254A29369273}" srcOrd="0" destOrd="0" parTransId="{39F54D69-F31D-4247-9B7B-2777C89811BD}" sibTransId="{C91F1147-9DE5-4D80-AC46-FAB7E57DD5F7}"/>
    <dgm:cxn modelId="{7A5165CD-FF00-4EFB-8357-8DABBAA53AEE}" type="presOf" srcId="{F1096349-F044-47F6-94D0-2E1704A9172A}" destId="{40FB4A28-B5DC-4D12-9FA9-F9A1595E54D0}" srcOrd="1" destOrd="0" presId="urn:microsoft.com/office/officeart/2005/8/layout/hierarchy2"/>
    <dgm:cxn modelId="{C2D82ACF-CF56-4D51-AF15-725C90416F8B}" srcId="{71682261-3CCD-40CD-8532-8902D260613D}" destId="{6D277137-741B-4E42-922E-39B24D4E1055}" srcOrd="0" destOrd="0" parTransId="{8CF0103D-AEE1-4906-9E54-90E899BB6E67}" sibTransId="{BF74ABBA-8FA9-4BEA-8866-877828E1701F}"/>
    <dgm:cxn modelId="{280292D2-1588-4974-BCE0-768991FCE950}" type="presOf" srcId="{71682261-3CCD-40CD-8532-8902D260613D}" destId="{B9632B79-6CE5-4C85-AFD9-E7931D7D9C7D}" srcOrd="0" destOrd="0" presId="urn:microsoft.com/office/officeart/2005/8/layout/hierarchy2"/>
    <dgm:cxn modelId="{573942D6-4F5D-4487-906C-E56A3BEB74F3}" type="presOf" srcId="{39F54D69-F31D-4247-9B7B-2777C89811BD}" destId="{182E4E2C-E63C-4331-84DF-760F0441E45F}" srcOrd="0" destOrd="0" presId="urn:microsoft.com/office/officeart/2005/8/layout/hierarchy2"/>
    <dgm:cxn modelId="{B7A57CD8-13B8-4664-8108-5D6C9141AC5B}" type="presOf" srcId="{8CF0103D-AEE1-4906-9E54-90E899BB6E67}" destId="{5A18631D-B5A2-411E-B032-D3D9C93CDEBE}" srcOrd="0" destOrd="0" presId="urn:microsoft.com/office/officeart/2005/8/layout/hierarchy2"/>
    <dgm:cxn modelId="{E8F714DE-3076-4D6D-A60C-FAEB5F45F044}" type="presOf" srcId="{B23A4293-8241-4284-81C6-5EE84FB18049}" destId="{3C925AA3-7F63-4C9B-B245-1B59461F4064}" srcOrd="0" destOrd="0" presId="urn:microsoft.com/office/officeart/2005/8/layout/hierarchy2"/>
    <dgm:cxn modelId="{80DF69E3-93EE-46D4-B2E0-BC8CDB5017DC}" type="presOf" srcId="{CAD7A1CE-2ED8-4A79-8505-68F7FB2DB3EA}" destId="{DECEF1A3-5981-4AAF-B86D-0B39C750B664}" srcOrd="0" destOrd="0" presId="urn:microsoft.com/office/officeart/2005/8/layout/hierarchy2"/>
    <dgm:cxn modelId="{C32BBEEE-89B8-4982-ADB2-4F84211AA482}" type="presOf" srcId="{F1096349-F044-47F6-94D0-2E1704A9172A}" destId="{B6900E0E-D5A5-4C9F-A5B9-87584DB66D1E}" srcOrd="0" destOrd="0" presId="urn:microsoft.com/office/officeart/2005/8/layout/hierarchy2"/>
    <dgm:cxn modelId="{1B97CF7C-658E-4756-896E-A9AAD5DBCAA8}" type="presParOf" srcId="{67ABF718-494A-4904-A6E1-84126C7B2735}" destId="{6EE3A0A5-6396-4621-93C7-7F8DC9B74724}" srcOrd="0" destOrd="0" presId="urn:microsoft.com/office/officeart/2005/8/layout/hierarchy2"/>
    <dgm:cxn modelId="{363C02A5-1693-40F5-A81D-9FC0805EFE5C}" type="presParOf" srcId="{6EE3A0A5-6396-4621-93C7-7F8DC9B74724}" destId="{B9632B79-6CE5-4C85-AFD9-E7931D7D9C7D}" srcOrd="0" destOrd="0" presId="urn:microsoft.com/office/officeart/2005/8/layout/hierarchy2"/>
    <dgm:cxn modelId="{B9101617-7DFA-420F-AB7B-634B1365F243}" type="presParOf" srcId="{6EE3A0A5-6396-4621-93C7-7F8DC9B74724}" destId="{4D9C61BE-F25A-4DFE-93DD-A4594F0C9B5C}" srcOrd="1" destOrd="0" presId="urn:microsoft.com/office/officeart/2005/8/layout/hierarchy2"/>
    <dgm:cxn modelId="{7D6EB2ED-FA6C-4A0B-AE0A-862CE2FB4FD6}" type="presParOf" srcId="{4D9C61BE-F25A-4DFE-93DD-A4594F0C9B5C}" destId="{5A18631D-B5A2-411E-B032-D3D9C93CDEBE}" srcOrd="0" destOrd="0" presId="urn:microsoft.com/office/officeart/2005/8/layout/hierarchy2"/>
    <dgm:cxn modelId="{DBD1014D-5AEC-4BC8-B85C-45839355E6F5}" type="presParOf" srcId="{5A18631D-B5A2-411E-B032-D3D9C93CDEBE}" destId="{CD82BB22-292A-4F24-A04D-6E2F9C5E58A8}" srcOrd="0" destOrd="0" presId="urn:microsoft.com/office/officeart/2005/8/layout/hierarchy2"/>
    <dgm:cxn modelId="{A9C18E62-7B8D-411B-B151-34C8E018D839}" type="presParOf" srcId="{4D9C61BE-F25A-4DFE-93DD-A4594F0C9B5C}" destId="{D618CDB4-5734-495D-B3E2-5F5810A8424E}" srcOrd="1" destOrd="0" presId="urn:microsoft.com/office/officeart/2005/8/layout/hierarchy2"/>
    <dgm:cxn modelId="{3F4D2C43-A333-48F1-A6E6-E4BFFD611D1C}" type="presParOf" srcId="{D618CDB4-5734-495D-B3E2-5F5810A8424E}" destId="{B4B7B0B7-80BF-4664-BBA2-40F3617E92BB}" srcOrd="0" destOrd="0" presId="urn:microsoft.com/office/officeart/2005/8/layout/hierarchy2"/>
    <dgm:cxn modelId="{207186C6-FB4B-438D-8B8B-B38BA4F3700F}" type="presParOf" srcId="{D618CDB4-5734-495D-B3E2-5F5810A8424E}" destId="{63B307ED-6220-45D9-B228-47008A128052}" srcOrd="1" destOrd="0" presId="urn:microsoft.com/office/officeart/2005/8/layout/hierarchy2"/>
    <dgm:cxn modelId="{910F29C5-71B1-4438-8E77-961140D03690}" type="presParOf" srcId="{63B307ED-6220-45D9-B228-47008A128052}" destId="{741895E2-D739-4FDF-9610-1DBA332E8D31}" srcOrd="0" destOrd="0" presId="urn:microsoft.com/office/officeart/2005/8/layout/hierarchy2"/>
    <dgm:cxn modelId="{94ACA5F8-E5DC-4CC1-8637-5A536FCBB829}" type="presParOf" srcId="{741895E2-D739-4FDF-9610-1DBA332E8D31}" destId="{DBE9E109-5B27-4564-9613-56AA2977E1FF}" srcOrd="0" destOrd="0" presId="urn:microsoft.com/office/officeart/2005/8/layout/hierarchy2"/>
    <dgm:cxn modelId="{9B41F74F-B706-45E9-B9FA-456199966A35}" type="presParOf" srcId="{63B307ED-6220-45D9-B228-47008A128052}" destId="{7B4AD2B4-F9DE-45A0-AD81-9F8EF8A2CE7D}" srcOrd="1" destOrd="0" presId="urn:microsoft.com/office/officeart/2005/8/layout/hierarchy2"/>
    <dgm:cxn modelId="{5D8B567A-2782-4DCB-8865-BB1A46917B36}" type="presParOf" srcId="{7B4AD2B4-F9DE-45A0-AD81-9F8EF8A2CE7D}" destId="{DECEF1A3-5981-4AAF-B86D-0B39C750B664}" srcOrd="0" destOrd="0" presId="urn:microsoft.com/office/officeart/2005/8/layout/hierarchy2"/>
    <dgm:cxn modelId="{D1D7F903-1B09-4AD9-97D6-4250C059117A}" type="presParOf" srcId="{7B4AD2B4-F9DE-45A0-AD81-9F8EF8A2CE7D}" destId="{0BDA017D-8955-4E3C-8C2A-82B4E2D289F4}" srcOrd="1" destOrd="0" presId="urn:microsoft.com/office/officeart/2005/8/layout/hierarchy2"/>
    <dgm:cxn modelId="{61721546-FCCF-4276-A5D8-401429666FE7}" type="presParOf" srcId="{4D9C61BE-F25A-4DFE-93DD-A4594F0C9B5C}" destId="{B6900E0E-D5A5-4C9F-A5B9-87584DB66D1E}" srcOrd="2" destOrd="0" presId="urn:microsoft.com/office/officeart/2005/8/layout/hierarchy2"/>
    <dgm:cxn modelId="{AFD03EA6-0AF2-47EF-81CA-87F48CDC1507}" type="presParOf" srcId="{B6900E0E-D5A5-4C9F-A5B9-87584DB66D1E}" destId="{40FB4A28-B5DC-4D12-9FA9-F9A1595E54D0}" srcOrd="0" destOrd="0" presId="urn:microsoft.com/office/officeart/2005/8/layout/hierarchy2"/>
    <dgm:cxn modelId="{DE3329CB-DF16-4922-A63D-B63EF3C06C5D}" type="presParOf" srcId="{4D9C61BE-F25A-4DFE-93DD-A4594F0C9B5C}" destId="{7461CB08-2C0D-4FE5-AE31-DEBADBAD0D8A}" srcOrd="3" destOrd="0" presId="urn:microsoft.com/office/officeart/2005/8/layout/hierarchy2"/>
    <dgm:cxn modelId="{A2E173E3-0CB5-4CD4-9CB2-B6EAE418BADC}" type="presParOf" srcId="{7461CB08-2C0D-4FE5-AE31-DEBADBAD0D8A}" destId="{3C925AA3-7F63-4C9B-B245-1B59461F4064}" srcOrd="0" destOrd="0" presId="urn:microsoft.com/office/officeart/2005/8/layout/hierarchy2"/>
    <dgm:cxn modelId="{A91F1253-21C6-46B4-BA1D-CB5E1F6FFA0B}" type="presParOf" srcId="{7461CB08-2C0D-4FE5-AE31-DEBADBAD0D8A}" destId="{46178E27-E97E-4F05-9D82-D801145AC9F8}" srcOrd="1" destOrd="0" presId="urn:microsoft.com/office/officeart/2005/8/layout/hierarchy2"/>
    <dgm:cxn modelId="{924F2476-9C2F-4F5A-8C88-5FC10148A266}" type="presParOf" srcId="{46178E27-E97E-4F05-9D82-D801145AC9F8}" destId="{182E4E2C-E63C-4331-84DF-760F0441E45F}" srcOrd="0" destOrd="0" presId="urn:microsoft.com/office/officeart/2005/8/layout/hierarchy2"/>
    <dgm:cxn modelId="{03E27C7D-E9AA-417E-97C6-ADF7F236A2E9}" type="presParOf" srcId="{182E4E2C-E63C-4331-84DF-760F0441E45F}" destId="{DC5B479F-69C3-408B-A1DD-F7D4D72FCED4}" srcOrd="0" destOrd="0" presId="urn:microsoft.com/office/officeart/2005/8/layout/hierarchy2"/>
    <dgm:cxn modelId="{8F8F694E-1E45-4829-BC6E-1153587CA5B3}" type="presParOf" srcId="{46178E27-E97E-4F05-9D82-D801145AC9F8}" destId="{A470A6AD-B423-492D-9E58-1FA019925E04}" srcOrd="1" destOrd="0" presId="urn:microsoft.com/office/officeart/2005/8/layout/hierarchy2"/>
    <dgm:cxn modelId="{9D0CEDA4-C560-4FF0-BFE1-4D3FBDB19C3E}" type="presParOf" srcId="{A470A6AD-B423-492D-9E58-1FA019925E04}" destId="{6FB99BDE-A037-4B9C-8F9C-A76414A9088C}" srcOrd="0" destOrd="0" presId="urn:microsoft.com/office/officeart/2005/8/layout/hierarchy2"/>
    <dgm:cxn modelId="{B9437E95-12BA-47C8-8B30-D78279EAEA73}" type="presParOf" srcId="{A470A6AD-B423-492D-9E58-1FA019925E04}" destId="{AA5598DB-E1E1-41C5-95D5-81D5AC03D0D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D46BF0-5DC6-44E7-B86D-301C08FC90E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20E369E-1C5F-4933-BC27-491894501A98}">
      <dgm:prSet phldrT="[Texte]"/>
      <dgm:spPr>
        <a:solidFill>
          <a:srgbClr val="0070C0"/>
        </a:solidFill>
      </dgm:spPr>
      <dgm:t>
        <a:bodyPr/>
        <a:lstStyle/>
        <a:p>
          <a:r>
            <a:rPr lang="fr-FR" b="1" dirty="0"/>
            <a:t>Irradiation</a:t>
          </a:r>
        </a:p>
      </dgm:t>
    </dgm:pt>
    <dgm:pt modelId="{82EA3E80-D87F-4395-BB16-1A64033E54C7}" type="parTrans" cxnId="{4D62732E-8D46-4E21-988C-ED1E00ADE7DB}">
      <dgm:prSet/>
      <dgm:spPr/>
      <dgm:t>
        <a:bodyPr/>
        <a:lstStyle/>
        <a:p>
          <a:endParaRPr lang="fr-FR"/>
        </a:p>
      </dgm:t>
    </dgm:pt>
    <dgm:pt modelId="{48452F4E-4490-4FA2-A79A-1D838B4787B8}" type="sibTrans" cxnId="{4D62732E-8D46-4E21-988C-ED1E00ADE7DB}">
      <dgm:prSet/>
      <dgm:spPr/>
      <dgm:t>
        <a:bodyPr/>
        <a:lstStyle/>
        <a:p>
          <a:endParaRPr lang="fr-FR"/>
        </a:p>
      </dgm:t>
    </dgm:pt>
    <dgm:pt modelId="{9A05E574-F97F-4C22-B232-6A6389FD0F83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Ionisation au sein de l’ADN</a:t>
          </a:r>
        </a:p>
      </dgm:t>
    </dgm:pt>
    <dgm:pt modelId="{8890B3FB-C96C-4296-BEF1-69E7136EAAD7}" type="parTrans" cxnId="{67445283-04F8-436C-9C2E-2B53E4FCD9E4}">
      <dgm:prSet/>
      <dgm:spPr/>
      <dgm:t>
        <a:bodyPr/>
        <a:lstStyle/>
        <a:p>
          <a:endParaRPr lang="fr-FR"/>
        </a:p>
      </dgm:t>
    </dgm:pt>
    <dgm:pt modelId="{D04E83CB-9960-48C2-AE85-51667FAA863A}" type="sibTrans" cxnId="{67445283-04F8-436C-9C2E-2B53E4FCD9E4}">
      <dgm:prSet/>
      <dgm:spPr/>
      <dgm:t>
        <a:bodyPr/>
        <a:lstStyle/>
        <a:p>
          <a:endParaRPr lang="fr-FR"/>
        </a:p>
      </dgm:t>
    </dgm:pt>
    <dgm:pt modelId="{1D269B59-2FED-4B1F-A5B5-1E47C0CF31AF}">
      <dgm:prSet/>
      <dgm:spPr>
        <a:solidFill>
          <a:srgbClr val="0070C0"/>
        </a:solidFill>
      </dgm:spPr>
      <dgm:t>
        <a:bodyPr/>
        <a:lstStyle/>
        <a:p>
          <a:r>
            <a:rPr lang="fr-FR" dirty="0"/>
            <a:t>Radiolyse de l’eau</a:t>
          </a:r>
        </a:p>
      </dgm:t>
    </dgm:pt>
    <dgm:pt modelId="{DA347D8F-F514-4548-8EAA-A2D455F72E04}" type="parTrans" cxnId="{FC86C19D-EA0E-4E4F-B89E-97D82E25EA58}">
      <dgm:prSet/>
      <dgm:spPr/>
      <dgm:t>
        <a:bodyPr/>
        <a:lstStyle/>
        <a:p>
          <a:endParaRPr lang="fr-FR"/>
        </a:p>
      </dgm:t>
    </dgm:pt>
    <dgm:pt modelId="{FFADC80E-8ED7-4A0B-B007-D232320B9954}" type="sibTrans" cxnId="{FC86C19D-EA0E-4E4F-B89E-97D82E25EA58}">
      <dgm:prSet/>
      <dgm:spPr/>
      <dgm:t>
        <a:bodyPr/>
        <a:lstStyle/>
        <a:p>
          <a:endParaRPr lang="fr-FR"/>
        </a:p>
      </dgm:t>
    </dgm:pt>
    <dgm:pt modelId="{B38C11B1-195A-43D5-BBFA-3F7EB20A94D2}">
      <dgm:prSet/>
      <dgm:spPr/>
      <dgm:t>
        <a:bodyPr/>
        <a:lstStyle/>
        <a:p>
          <a:r>
            <a:rPr lang="fr-FR" dirty="0"/>
            <a:t>Lésions moléculaires</a:t>
          </a:r>
        </a:p>
      </dgm:t>
    </dgm:pt>
    <dgm:pt modelId="{A79D0D75-C5DA-44DF-87A1-E6C74BCC52EA}" type="parTrans" cxnId="{F1124A51-0CA1-4AAE-9CB7-6A812E2320CA}">
      <dgm:prSet/>
      <dgm:spPr/>
      <dgm:t>
        <a:bodyPr/>
        <a:lstStyle/>
        <a:p>
          <a:endParaRPr lang="fr-FR"/>
        </a:p>
      </dgm:t>
    </dgm:pt>
    <dgm:pt modelId="{BE112EF3-AF7B-4D8E-85D7-07C021662FD3}" type="sibTrans" cxnId="{F1124A51-0CA1-4AAE-9CB7-6A812E2320CA}">
      <dgm:prSet/>
      <dgm:spPr/>
      <dgm:t>
        <a:bodyPr/>
        <a:lstStyle/>
        <a:p>
          <a:endParaRPr lang="fr-FR"/>
        </a:p>
      </dgm:t>
    </dgm:pt>
    <dgm:pt modelId="{0C75D49F-61B5-44E3-BEC2-5008244EB870}">
      <dgm:prSet/>
      <dgm:spPr/>
      <dgm:t>
        <a:bodyPr/>
        <a:lstStyle/>
        <a:p>
          <a:r>
            <a:rPr lang="fr-FR" dirty="0"/>
            <a:t>Radicaux libres</a:t>
          </a:r>
        </a:p>
      </dgm:t>
    </dgm:pt>
    <dgm:pt modelId="{093A0F91-1FC4-44C8-B0F5-B2C445F638A6}" type="parTrans" cxnId="{D37206BD-DCFE-4D12-AB8B-9231E90AF956}">
      <dgm:prSet/>
      <dgm:spPr/>
      <dgm:t>
        <a:bodyPr/>
        <a:lstStyle/>
        <a:p>
          <a:endParaRPr lang="fr-FR"/>
        </a:p>
      </dgm:t>
    </dgm:pt>
    <dgm:pt modelId="{7712C577-DB03-40CA-B0A8-9E8F30CE0800}" type="sibTrans" cxnId="{D37206BD-DCFE-4D12-AB8B-9231E90AF956}">
      <dgm:prSet/>
      <dgm:spPr/>
      <dgm:t>
        <a:bodyPr/>
        <a:lstStyle/>
        <a:p>
          <a:endParaRPr lang="fr-FR"/>
        </a:p>
      </dgm:t>
    </dgm:pt>
    <dgm:pt modelId="{4F552B90-116B-48E0-8CEE-00E082E45C9D}">
      <dgm:prSet/>
      <dgm:spPr/>
      <dgm:t>
        <a:bodyPr/>
        <a:lstStyle/>
        <a:p>
          <a:r>
            <a:rPr lang="fr-FR" dirty="0"/>
            <a:t>Lésions moléculaires</a:t>
          </a:r>
        </a:p>
      </dgm:t>
    </dgm:pt>
    <dgm:pt modelId="{D59D1065-D27E-46D5-8ED2-B1E7F742A68F}" type="parTrans" cxnId="{15F4C0D7-C950-4D2D-AF1A-8A97F4570B27}">
      <dgm:prSet/>
      <dgm:spPr/>
      <dgm:t>
        <a:bodyPr/>
        <a:lstStyle/>
        <a:p>
          <a:endParaRPr lang="fr-FR"/>
        </a:p>
      </dgm:t>
    </dgm:pt>
    <dgm:pt modelId="{D585C5F2-0D41-4C61-B1A7-52999E466C23}" type="sibTrans" cxnId="{15F4C0D7-C950-4D2D-AF1A-8A97F4570B27}">
      <dgm:prSet/>
      <dgm:spPr/>
      <dgm:t>
        <a:bodyPr/>
        <a:lstStyle/>
        <a:p>
          <a:endParaRPr lang="fr-FR"/>
        </a:p>
      </dgm:t>
    </dgm:pt>
    <dgm:pt modelId="{F4B5E50D-B58A-4B18-95CA-DA3926A6AA5D}" type="pres">
      <dgm:prSet presAssocID="{98D46BF0-5DC6-44E7-B86D-301C08FC90E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0E27154-7DDF-42C4-AD4A-0460285101D4}" type="pres">
      <dgm:prSet presAssocID="{820E369E-1C5F-4933-BC27-491894501A98}" presName="hierRoot1" presStyleCnt="0">
        <dgm:presLayoutVars>
          <dgm:hierBranch val="init"/>
        </dgm:presLayoutVars>
      </dgm:prSet>
      <dgm:spPr/>
    </dgm:pt>
    <dgm:pt modelId="{B83C9B72-5CDA-4054-9A1B-2ADEBF4CE9FF}" type="pres">
      <dgm:prSet presAssocID="{820E369E-1C5F-4933-BC27-491894501A98}" presName="rootComposite1" presStyleCnt="0"/>
      <dgm:spPr/>
    </dgm:pt>
    <dgm:pt modelId="{EBED7F15-1747-47AD-9FF2-DD68C93C25E0}" type="pres">
      <dgm:prSet presAssocID="{820E369E-1C5F-4933-BC27-491894501A98}" presName="rootText1" presStyleLbl="node0" presStyleIdx="0" presStyleCnt="1" custLinFactNeighborX="641" custLinFactNeighborY="3844">
        <dgm:presLayoutVars>
          <dgm:chPref val="3"/>
        </dgm:presLayoutVars>
      </dgm:prSet>
      <dgm:spPr/>
    </dgm:pt>
    <dgm:pt modelId="{8B9FAB1B-F487-4958-93B0-50EBEE7CD65D}" type="pres">
      <dgm:prSet presAssocID="{820E369E-1C5F-4933-BC27-491894501A98}" presName="rootConnector1" presStyleLbl="node1" presStyleIdx="0" presStyleCnt="0"/>
      <dgm:spPr/>
    </dgm:pt>
    <dgm:pt modelId="{08711BB3-E415-42E9-980F-6F727E0BC4FB}" type="pres">
      <dgm:prSet presAssocID="{820E369E-1C5F-4933-BC27-491894501A98}" presName="hierChild2" presStyleCnt="0"/>
      <dgm:spPr/>
    </dgm:pt>
    <dgm:pt modelId="{88AD1107-B674-4D1A-99FD-7534DF6C5FE6}" type="pres">
      <dgm:prSet presAssocID="{8890B3FB-C96C-4296-BEF1-69E7136EAAD7}" presName="Name37" presStyleLbl="parChTrans1D2" presStyleIdx="0" presStyleCnt="2"/>
      <dgm:spPr/>
    </dgm:pt>
    <dgm:pt modelId="{51B3F2EB-8C95-4642-B9B8-0A9F8C8E39A3}" type="pres">
      <dgm:prSet presAssocID="{9A05E574-F97F-4C22-B232-6A6389FD0F83}" presName="hierRoot2" presStyleCnt="0">
        <dgm:presLayoutVars>
          <dgm:hierBranch val="init"/>
        </dgm:presLayoutVars>
      </dgm:prSet>
      <dgm:spPr/>
    </dgm:pt>
    <dgm:pt modelId="{0B35C291-6D03-4E8A-AC95-27D952D738C5}" type="pres">
      <dgm:prSet presAssocID="{9A05E574-F97F-4C22-B232-6A6389FD0F83}" presName="rootComposite" presStyleCnt="0"/>
      <dgm:spPr/>
    </dgm:pt>
    <dgm:pt modelId="{5B0AB5AC-1073-449F-B7A8-18B3EEBB8F7A}" type="pres">
      <dgm:prSet presAssocID="{9A05E574-F97F-4C22-B232-6A6389FD0F83}" presName="rootText" presStyleLbl="node2" presStyleIdx="0" presStyleCnt="2">
        <dgm:presLayoutVars>
          <dgm:chPref val="3"/>
        </dgm:presLayoutVars>
      </dgm:prSet>
      <dgm:spPr/>
    </dgm:pt>
    <dgm:pt modelId="{12916A91-296C-4D8B-9D0C-B1B838CB8B54}" type="pres">
      <dgm:prSet presAssocID="{9A05E574-F97F-4C22-B232-6A6389FD0F83}" presName="rootConnector" presStyleLbl="node2" presStyleIdx="0" presStyleCnt="2"/>
      <dgm:spPr/>
    </dgm:pt>
    <dgm:pt modelId="{7E3160CD-6BA6-4240-A440-B3E945FA42EE}" type="pres">
      <dgm:prSet presAssocID="{9A05E574-F97F-4C22-B232-6A6389FD0F83}" presName="hierChild4" presStyleCnt="0"/>
      <dgm:spPr/>
    </dgm:pt>
    <dgm:pt modelId="{174629D1-51DD-4097-BEB2-D7AA63FDBDB3}" type="pres">
      <dgm:prSet presAssocID="{A79D0D75-C5DA-44DF-87A1-E6C74BCC52EA}" presName="Name37" presStyleLbl="parChTrans1D3" presStyleIdx="0" presStyleCnt="2"/>
      <dgm:spPr/>
    </dgm:pt>
    <dgm:pt modelId="{7E8B4CFF-5F83-4AA0-96D4-916F68D4B900}" type="pres">
      <dgm:prSet presAssocID="{B38C11B1-195A-43D5-BBFA-3F7EB20A94D2}" presName="hierRoot2" presStyleCnt="0">
        <dgm:presLayoutVars>
          <dgm:hierBranch val="init"/>
        </dgm:presLayoutVars>
      </dgm:prSet>
      <dgm:spPr/>
    </dgm:pt>
    <dgm:pt modelId="{4CFC28BB-83D3-487F-BF97-B3392E8F118E}" type="pres">
      <dgm:prSet presAssocID="{B38C11B1-195A-43D5-BBFA-3F7EB20A94D2}" presName="rootComposite" presStyleCnt="0"/>
      <dgm:spPr/>
    </dgm:pt>
    <dgm:pt modelId="{AAFE98C9-19CE-4568-9C93-7E9C8C99A301}" type="pres">
      <dgm:prSet presAssocID="{B38C11B1-195A-43D5-BBFA-3F7EB20A94D2}" presName="rootText" presStyleLbl="node3" presStyleIdx="0" presStyleCnt="2" custLinFactNeighborX="478" custLinFactNeighborY="-753">
        <dgm:presLayoutVars>
          <dgm:chPref val="3"/>
        </dgm:presLayoutVars>
      </dgm:prSet>
      <dgm:spPr/>
    </dgm:pt>
    <dgm:pt modelId="{AEFFE762-4609-4CD6-8EE8-1E3FA3922EA8}" type="pres">
      <dgm:prSet presAssocID="{B38C11B1-195A-43D5-BBFA-3F7EB20A94D2}" presName="rootConnector" presStyleLbl="node3" presStyleIdx="0" presStyleCnt="2"/>
      <dgm:spPr/>
    </dgm:pt>
    <dgm:pt modelId="{349EF419-126D-45B9-9A1F-88E5A67E74F9}" type="pres">
      <dgm:prSet presAssocID="{B38C11B1-195A-43D5-BBFA-3F7EB20A94D2}" presName="hierChild4" presStyleCnt="0"/>
      <dgm:spPr/>
    </dgm:pt>
    <dgm:pt modelId="{62382B07-C6D9-4BB1-B129-150DD4AF787D}" type="pres">
      <dgm:prSet presAssocID="{B38C11B1-195A-43D5-BBFA-3F7EB20A94D2}" presName="hierChild5" presStyleCnt="0"/>
      <dgm:spPr/>
    </dgm:pt>
    <dgm:pt modelId="{07E7B858-9F37-4558-BFDB-FFA6AEE25FA5}" type="pres">
      <dgm:prSet presAssocID="{9A05E574-F97F-4C22-B232-6A6389FD0F83}" presName="hierChild5" presStyleCnt="0"/>
      <dgm:spPr/>
    </dgm:pt>
    <dgm:pt modelId="{969199CE-7A00-452D-901E-8F281CD85B43}" type="pres">
      <dgm:prSet presAssocID="{DA347D8F-F514-4548-8EAA-A2D455F72E04}" presName="Name37" presStyleLbl="parChTrans1D2" presStyleIdx="1" presStyleCnt="2"/>
      <dgm:spPr/>
    </dgm:pt>
    <dgm:pt modelId="{B939F552-DE72-4065-86E9-33F73CFCB95B}" type="pres">
      <dgm:prSet presAssocID="{1D269B59-2FED-4B1F-A5B5-1E47C0CF31AF}" presName="hierRoot2" presStyleCnt="0">
        <dgm:presLayoutVars>
          <dgm:hierBranch val="init"/>
        </dgm:presLayoutVars>
      </dgm:prSet>
      <dgm:spPr/>
    </dgm:pt>
    <dgm:pt modelId="{4C4E33F2-756C-4797-BE66-27544EDC3BAB}" type="pres">
      <dgm:prSet presAssocID="{1D269B59-2FED-4B1F-A5B5-1E47C0CF31AF}" presName="rootComposite" presStyleCnt="0"/>
      <dgm:spPr/>
    </dgm:pt>
    <dgm:pt modelId="{0F92AC53-D2A4-4DCF-9EAA-EA509A173B7E}" type="pres">
      <dgm:prSet presAssocID="{1D269B59-2FED-4B1F-A5B5-1E47C0CF31AF}" presName="rootText" presStyleLbl="node2" presStyleIdx="1" presStyleCnt="2">
        <dgm:presLayoutVars>
          <dgm:chPref val="3"/>
        </dgm:presLayoutVars>
      </dgm:prSet>
      <dgm:spPr/>
    </dgm:pt>
    <dgm:pt modelId="{CE567D8D-A63A-4B4C-AC2D-6EAAF3511CC8}" type="pres">
      <dgm:prSet presAssocID="{1D269B59-2FED-4B1F-A5B5-1E47C0CF31AF}" presName="rootConnector" presStyleLbl="node2" presStyleIdx="1" presStyleCnt="2"/>
      <dgm:spPr/>
    </dgm:pt>
    <dgm:pt modelId="{4E71C57A-A787-44B5-B5C2-659AA6DB7000}" type="pres">
      <dgm:prSet presAssocID="{1D269B59-2FED-4B1F-A5B5-1E47C0CF31AF}" presName="hierChild4" presStyleCnt="0"/>
      <dgm:spPr/>
    </dgm:pt>
    <dgm:pt modelId="{A9DACF97-BE04-4E52-B18E-A47C19F46171}" type="pres">
      <dgm:prSet presAssocID="{093A0F91-1FC4-44C8-B0F5-B2C445F638A6}" presName="Name37" presStyleLbl="parChTrans1D3" presStyleIdx="1" presStyleCnt="2"/>
      <dgm:spPr/>
    </dgm:pt>
    <dgm:pt modelId="{D9616B8D-833B-48D3-8701-269B9CA91961}" type="pres">
      <dgm:prSet presAssocID="{0C75D49F-61B5-44E3-BEC2-5008244EB870}" presName="hierRoot2" presStyleCnt="0">
        <dgm:presLayoutVars>
          <dgm:hierBranch val="init"/>
        </dgm:presLayoutVars>
      </dgm:prSet>
      <dgm:spPr/>
    </dgm:pt>
    <dgm:pt modelId="{0425AD4E-C0BB-43D6-9F12-85F32197D4A2}" type="pres">
      <dgm:prSet presAssocID="{0C75D49F-61B5-44E3-BEC2-5008244EB870}" presName="rootComposite" presStyleCnt="0"/>
      <dgm:spPr/>
    </dgm:pt>
    <dgm:pt modelId="{815E52C1-A817-4723-944A-8379B27D3566}" type="pres">
      <dgm:prSet presAssocID="{0C75D49F-61B5-44E3-BEC2-5008244EB870}" presName="rootText" presStyleLbl="node3" presStyleIdx="1" presStyleCnt="2">
        <dgm:presLayoutVars>
          <dgm:chPref val="3"/>
        </dgm:presLayoutVars>
      </dgm:prSet>
      <dgm:spPr/>
    </dgm:pt>
    <dgm:pt modelId="{A8B56FDA-620D-4DF8-A689-FFF7626706B5}" type="pres">
      <dgm:prSet presAssocID="{0C75D49F-61B5-44E3-BEC2-5008244EB870}" presName="rootConnector" presStyleLbl="node3" presStyleIdx="1" presStyleCnt="2"/>
      <dgm:spPr/>
    </dgm:pt>
    <dgm:pt modelId="{9E1B6195-2F87-4D67-AC4D-FFB3F94AD216}" type="pres">
      <dgm:prSet presAssocID="{0C75D49F-61B5-44E3-BEC2-5008244EB870}" presName="hierChild4" presStyleCnt="0"/>
      <dgm:spPr/>
    </dgm:pt>
    <dgm:pt modelId="{E843E0E1-6B0D-4E45-8C64-855DC4A38259}" type="pres">
      <dgm:prSet presAssocID="{D59D1065-D27E-46D5-8ED2-B1E7F742A68F}" presName="Name37" presStyleLbl="parChTrans1D4" presStyleIdx="0" presStyleCnt="1"/>
      <dgm:spPr/>
    </dgm:pt>
    <dgm:pt modelId="{953B4797-A8E1-4348-8D89-61C8899EC9BB}" type="pres">
      <dgm:prSet presAssocID="{4F552B90-116B-48E0-8CEE-00E082E45C9D}" presName="hierRoot2" presStyleCnt="0">
        <dgm:presLayoutVars>
          <dgm:hierBranch val="init"/>
        </dgm:presLayoutVars>
      </dgm:prSet>
      <dgm:spPr/>
    </dgm:pt>
    <dgm:pt modelId="{40E48A8D-EE5E-432E-8BEE-39B4854648A0}" type="pres">
      <dgm:prSet presAssocID="{4F552B90-116B-48E0-8CEE-00E082E45C9D}" presName="rootComposite" presStyleCnt="0"/>
      <dgm:spPr/>
    </dgm:pt>
    <dgm:pt modelId="{CB1426DA-6EAF-46AA-975D-25D98EDC57C2}" type="pres">
      <dgm:prSet presAssocID="{4F552B90-116B-48E0-8CEE-00E082E45C9D}" presName="rootText" presStyleLbl="node4" presStyleIdx="0" presStyleCnt="1">
        <dgm:presLayoutVars>
          <dgm:chPref val="3"/>
        </dgm:presLayoutVars>
      </dgm:prSet>
      <dgm:spPr/>
    </dgm:pt>
    <dgm:pt modelId="{28B9B33B-4DF3-4B27-8E28-FCE587EC5AA8}" type="pres">
      <dgm:prSet presAssocID="{4F552B90-116B-48E0-8CEE-00E082E45C9D}" presName="rootConnector" presStyleLbl="node4" presStyleIdx="0" presStyleCnt="1"/>
      <dgm:spPr/>
    </dgm:pt>
    <dgm:pt modelId="{55E5B378-5F56-4706-982C-72E373531092}" type="pres">
      <dgm:prSet presAssocID="{4F552B90-116B-48E0-8CEE-00E082E45C9D}" presName="hierChild4" presStyleCnt="0"/>
      <dgm:spPr/>
    </dgm:pt>
    <dgm:pt modelId="{507CE722-DE6F-4CE2-AB59-650E2327B60A}" type="pres">
      <dgm:prSet presAssocID="{4F552B90-116B-48E0-8CEE-00E082E45C9D}" presName="hierChild5" presStyleCnt="0"/>
      <dgm:spPr/>
    </dgm:pt>
    <dgm:pt modelId="{3CF8E1BE-8AC4-4490-8974-A8BFF255D63D}" type="pres">
      <dgm:prSet presAssocID="{0C75D49F-61B5-44E3-BEC2-5008244EB870}" presName="hierChild5" presStyleCnt="0"/>
      <dgm:spPr/>
    </dgm:pt>
    <dgm:pt modelId="{4EC813CA-49CC-41BB-AB82-7E4655F5D43B}" type="pres">
      <dgm:prSet presAssocID="{1D269B59-2FED-4B1F-A5B5-1E47C0CF31AF}" presName="hierChild5" presStyleCnt="0"/>
      <dgm:spPr/>
    </dgm:pt>
    <dgm:pt modelId="{603AE7CA-6BAB-46A2-9583-3443E992F3A8}" type="pres">
      <dgm:prSet presAssocID="{820E369E-1C5F-4933-BC27-491894501A98}" presName="hierChild3" presStyleCnt="0"/>
      <dgm:spPr/>
    </dgm:pt>
  </dgm:ptLst>
  <dgm:cxnLst>
    <dgm:cxn modelId="{2AF1D70A-2BF5-4E25-BA82-D322F00E5060}" type="presOf" srcId="{093A0F91-1FC4-44C8-B0F5-B2C445F638A6}" destId="{A9DACF97-BE04-4E52-B18E-A47C19F46171}" srcOrd="0" destOrd="0" presId="urn:microsoft.com/office/officeart/2005/8/layout/orgChart1"/>
    <dgm:cxn modelId="{4BB65A1B-7DC0-4723-A586-901E727F26EE}" type="presOf" srcId="{B38C11B1-195A-43D5-BBFA-3F7EB20A94D2}" destId="{AEFFE762-4609-4CD6-8EE8-1E3FA3922EA8}" srcOrd="1" destOrd="0" presId="urn:microsoft.com/office/officeart/2005/8/layout/orgChart1"/>
    <dgm:cxn modelId="{D864D12A-016C-47FC-A4BD-FFDFB4D526C7}" type="presOf" srcId="{9A05E574-F97F-4C22-B232-6A6389FD0F83}" destId="{5B0AB5AC-1073-449F-B7A8-18B3EEBB8F7A}" srcOrd="0" destOrd="0" presId="urn:microsoft.com/office/officeart/2005/8/layout/orgChart1"/>
    <dgm:cxn modelId="{4D62732E-8D46-4E21-988C-ED1E00ADE7DB}" srcId="{98D46BF0-5DC6-44E7-B86D-301C08FC90E9}" destId="{820E369E-1C5F-4933-BC27-491894501A98}" srcOrd="0" destOrd="0" parTransId="{82EA3E80-D87F-4395-BB16-1A64033E54C7}" sibTransId="{48452F4E-4490-4FA2-A79A-1D838B4787B8}"/>
    <dgm:cxn modelId="{699D4B30-30AA-4326-A6C6-8035209A4E22}" type="presOf" srcId="{98D46BF0-5DC6-44E7-B86D-301C08FC90E9}" destId="{F4B5E50D-B58A-4B18-95CA-DA3926A6AA5D}" srcOrd="0" destOrd="0" presId="urn:microsoft.com/office/officeart/2005/8/layout/orgChart1"/>
    <dgm:cxn modelId="{DAC67131-9BAF-4F78-8248-FC0C06AB3492}" type="presOf" srcId="{B38C11B1-195A-43D5-BBFA-3F7EB20A94D2}" destId="{AAFE98C9-19CE-4568-9C93-7E9C8C99A301}" srcOrd="0" destOrd="0" presId="urn:microsoft.com/office/officeart/2005/8/layout/orgChart1"/>
    <dgm:cxn modelId="{AA517565-5C64-464D-B7BD-24E8D3BF7A03}" type="presOf" srcId="{A79D0D75-C5DA-44DF-87A1-E6C74BCC52EA}" destId="{174629D1-51DD-4097-BEB2-D7AA63FDBDB3}" srcOrd="0" destOrd="0" presId="urn:microsoft.com/office/officeart/2005/8/layout/orgChart1"/>
    <dgm:cxn modelId="{A1EFF865-F0D5-4222-A680-A1CCDE098DFD}" type="presOf" srcId="{D59D1065-D27E-46D5-8ED2-B1E7F742A68F}" destId="{E843E0E1-6B0D-4E45-8C64-855DC4A38259}" srcOrd="0" destOrd="0" presId="urn:microsoft.com/office/officeart/2005/8/layout/orgChart1"/>
    <dgm:cxn modelId="{6360044F-3AC2-444D-89BA-42DBC3327397}" type="presOf" srcId="{9A05E574-F97F-4C22-B232-6A6389FD0F83}" destId="{12916A91-296C-4D8B-9D0C-B1B838CB8B54}" srcOrd="1" destOrd="0" presId="urn:microsoft.com/office/officeart/2005/8/layout/orgChart1"/>
    <dgm:cxn modelId="{F1124A51-0CA1-4AAE-9CB7-6A812E2320CA}" srcId="{9A05E574-F97F-4C22-B232-6A6389FD0F83}" destId="{B38C11B1-195A-43D5-BBFA-3F7EB20A94D2}" srcOrd="0" destOrd="0" parTransId="{A79D0D75-C5DA-44DF-87A1-E6C74BCC52EA}" sibTransId="{BE112EF3-AF7B-4D8E-85D7-07C021662FD3}"/>
    <dgm:cxn modelId="{1EA41681-E0C1-482F-8668-AD0669893049}" type="presOf" srcId="{1D269B59-2FED-4B1F-A5B5-1E47C0CF31AF}" destId="{CE567D8D-A63A-4B4C-AC2D-6EAAF3511CC8}" srcOrd="1" destOrd="0" presId="urn:microsoft.com/office/officeart/2005/8/layout/orgChart1"/>
    <dgm:cxn modelId="{67445283-04F8-436C-9C2E-2B53E4FCD9E4}" srcId="{820E369E-1C5F-4933-BC27-491894501A98}" destId="{9A05E574-F97F-4C22-B232-6A6389FD0F83}" srcOrd="0" destOrd="0" parTransId="{8890B3FB-C96C-4296-BEF1-69E7136EAAD7}" sibTransId="{D04E83CB-9960-48C2-AE85-51667FAA863A}"/>
    <dgm:cxn modelId="{FC86C19D-EA0E-4E4F-B89E-97D82E25EA58}" srcId="{820E369E-1C5F-4933-BC27-491894501A98}" destId="{1D269B59-2FED-4B1F-A5B5-1E47C0CF31AF}" srcOrd="1" destOrd="0" parTransId="{DA347D8F-F514-4548-8EAA-A2D455F72E04}" sibTransId="{FFADC80E-8ED7-4A0B-B007-D232320B9954}"/>
    <dgm:cxn modelId="{C8197CB4-4592-4AF7-A849-3050AB5DFDFD}" type="presOf" srcId="{DA347D8F-F514-4548-8EAA-A2D455F72E04}" destId="{969199CE-7A00-452D-901E-8F281CD85B43}" srcOrd="0" destOrd="0" presId="urn:microsoft.com/office/officeart/2005/8/layout/orgChart1"/>
    <dgm:cxn modelId="{C4E680B5-96A9-4731-B97D-339758E00204}" type="presOf" srcId="{4F552B90-116B-48E0-8CEE-00E082E45C9D}" destId="{CB1426DA-6EAF-46AA-975D-25D98EDC57C2}" srcOrd="0" destOrd="0" presId="urn:microsoft.com/office/officeart/2005/8/layout/orgChart1"/>
    <dgm:cxn modelId="{CB158CB7-EC7B-436E-BCF5-DB981C5808BA}" type="presOf" srcId="{1D269B59-2FED-4B1F-A5B5-1E47C0CF31AF}" destId="{0F92AC53-D2A4-4DCF-9EAA-EA509A173B7E}" srcOrd="0" destOrd="0" presId="urn:microsoft.com/office/officeart/2005/8/layout/orgChart1"/>
    <dgm:cxn modelId="{D37206BD-DCFE-4D12-AB8B-9231E90AF956}" srcId="{1D269B59-2FED-4B1F-A5B5-1E47C0CF31AF}" destId="{0C75D49F-61B5-44E3-BEC2-5008244EB870}" srcOrd="0" destOrd="0" parTransId="{093A0F91-1FC4-44C8-B0F5-B2C445F638A6}" sibTransId="{7712C577-DB03-40CA-B0A8-9E8F30CE0800}"/>
    <dgm:cxn modelId="{68C11CD3-D1F1-49A4-BA67-E5D855391B8B}" type="presOf" srcId="{8890B3FB-C96C-4296-BEF1-69E7136EAAD7}" destId="{88AD1107-B674-4D1A-99FD-7534DF6C5FE6}" srcOrd="0" destOrd="0" presId="urn:microsoft.com/office/officeart/2005/8/layout/orgChart1"/>
    <dgm:cxn modelId="{BB2246D3-60FA-4B67-B72E-DE34F88631F4}" type="presOf" srcId="{4F552B90-116B-48E0-8CEE-00E082E45C9D}" destId="{28B9B33B-4DF3-4B27-8E28-FCE587EC5AA8}" srcOrd="1" destOrd="0" presId="urn:microsoft.com/office/officeart/2005/8/layout/orgChart1"/>
    <dgm:cxn modelId="{15F4C0D7-C950-4D2D-AF1A-8A97F4570B27}" srcId="{0C75D49F-61B5-44E3-BEC2-5008244EB870}" destId="{4F552B90-116B-48E0-8CEE-00E082E45C9D}" srcOrd="0" destOrd="0" parTransId="{D59D1065-D27E-46D5-8ED2-B1E7F742A68F}" sibTransId="{D585C5F2-0D41-4C61-B1A7-52999E466C23}"/>
    <dgm:cxn modelId="{A210F4E1-0B51-4543-8ACA-962437EA2872}" type="presOf" srcId="{820E369E-1C5F-4933-BC27-491894501A98}" destId="{8B9FAB1B-F487-4958-93B0-50EBEE7CD65D}" srcOrd="1" destOrd="0" presId="urn:microsoft.com/office/officeart/2005/8/layout/orgChart1"/>
    <dgm:cxn modelId="{6FFD01FE-6699-4E17-9635-FD0FC540592C}" type="presOf" srcId="{0C75D49F-61B5-44E3-BEC2-5008244EB870}" destId="{A8B56FDA-620D-4DF8-A689-FFF7626706B5}" srcOrd="1" destOrd="0" presId="urn:microsoft.com/office/officeart/2005/8/layout/orgChart1"/>
    <dgm:cxn modelId="{A22663FE-454C-4A38-BF37-8F4EF4247231}" type="presOf" srcId="{0C75D49F-61B5-44E3-BEC2-5008244EB870}" destId="{815E52C1-A817-4723-944A-8379B27D3566}" srcOrd="0" destOrd="0" presId="urn:microsoft.com/office/officeart/2005/8/layout/orgChart1"/>
    <dgm:cxn modelId="{65454DFE-0F47-467E-8EAE-88BA9850BB3F}" type="presOf" srcId="{820E369E-1C5F-4933-BC27-491894501A98}" destId="{EBED7F15-1747-47AD-9FF2-DD68C93C25E0}" srcOrd="0" destOrd="0" presId="urn:microsoft.com/office/officeart/2005/8/layout/orgChart1"/>
    <dgm:cxn modelId="{9DC85AE8-97BD-4D0C-8959-AE84FE46CF00}" type="presParOf" srcId="{F4B5E50D-B58A-4B18-95CA-DA3926A6AA5D}" destId="{E0E27154-7DDF-42C4-AD4A-0460285101D4}" srcOrd="0" destOrd="0" presId="urn:microsoft.com/office/officeart/2005/8/layout/orgChart1"/>
    <dgm:cxn modelId="{B0766DD4-35DB-4F9B-B201-1E10ED928578}" type="presParOf" srcId="{E0E27154-7DDF-42C4-AD4A-0460285101D4}" destId="{B83C9B72-5CDA-4054-9A1B-2ADEBF4CE9FF}" srcOrd="0" destOrd="0" presId="urn:microsoft.com/office/officeart/2005/8/layout/orgChart1"/>
    <dgm:cxn modelId="{8163DFB9-6198-44D2-BA88-4677C24D34E2}" type="presParOf" srcId="{B83C9B72-5CDA-4054-9A1B-2ADEBF4CE9FF}" destId="{EBED7F15-1747-47AD-9FF2-DD68C93C25E0}" srcOrd="0" destOrd="0" presId="urn:microsoft.com/office/officeart/2005/8/layout/orgChart1"/>
    <dgm:cxn modelId="{96BB672E-3292-4CD4-9D21-180ADCB3C427}" type="presParOf" srcId="{B83C9B72-5CDA-4054-9A1B-2ADEBF4CE9FF}" destId="{8B9FAB1B-F487-4958-93B0-50EBEE7CD65D}" srcOrd="1" destOrd="0" presId="urn:microsoft.com/office/officeart/2005/8/layout/orgChart1"/>
    <dgm:cxn modelId="{4C0F2194-27EB-40D2-8626-AFAF27D90DCC}" type="presParOf" srcId="{E0E27154-7DDF-42C4-AD4A-0460285101D4}" destId="{08711BB3-E415-42E9-980F-6F727E0BC4FB}" srcOrd="1" destOrd="0" presId="urn:microsoft.com/office/officeart/2005/8/layout/orgChart1"/>
    <dgm:cxn modelId="{31D9777C-5934-4897-93ED-782BEBB40810}" type="presParOf" srcId="{08711BB3-E415-42E9-980F-6F727E0BC4FB}" destId="{88AD1107-B674-4D1A-99FD-7534DF6C5FE6}" srcOrd="0" destOrd="0" presId="urn:microsoft.com/office/officeart/2005/8/layout/orgChart1"/>
    <dgm:cxn modelId="{BE70A8D1-CB77-4C03-8643-E27E64E80CE8}" type="presParOf" srcId="{08711BB3-E415-42E9-980F-6F727E0BC4FB}" destId="{51B3F2EB-8C95-4642-B9B8-0A9F8C8E39A3}" srcOrd="1" destOrd="0" presId="urn:microsoft.com/office/officeart/2005/8/layout/orgChart1"/>
    <dgm:cxn modelId="{58931534-B93A-4724-A663-649034045AB6}" type="presParOf" srcId="{51B3F2EB-8C95-4642-B9B8-0A9F8C8E39A3}" destId="{0B35C291-6D03-4E8A-AC95-27D952D738C5}" srcOrd="0" destOrd="0" presId="urn:microsoft.com/office/officeart/2005/8/layout/orgChart1"/>
    <dgm:cxn modelId="{9537FBD2-4CF7-4900-BEF5-C213AA34F2F1}" type="presParOf" srcId="{0B35C291-6D03-4E8A-AC95-27D952D738C5}" destId="{5B0AB5AC-1073-449F-B7A8-18B3EEBB8F7A}" srcOrd="0" destOrd="0" presId="urn:microsoft.com/office/officeart/2005/8/layout/orgChart1"/>
    <dgm:cxn modelId="{AFF4ED9F-FFAA-415D-91AE-E2B7C6737F0A}" type="presParOf" srcId="{0B35C291-6D03-4E8A-AC95-27D952D738C5}" destId="{12916A91-296C-4D8B-9D0C-B1B838CB8B54}" srcOrd="1" destOrd="0" presId="urn:microsoft.com/office/officeart/2005/8/layout/orgChart1"/>
    <dgm:cxn modelId="{592CB588-E8EE-45CD-8575-17BFB331EBAB}" type="presParOf" srcId="{51B3F2EB-8C95-4642-B9B8-0A9F8C8E39A3}" destId="{7E3160CD-6BA6-4240-A440-B3E945FA42EE}" srcOrd="1" destOrd="0" presId="urn:microsoft.com/office/officeart/2005/8/layout/orgChart1"/>
    <dgm:cxn modelId="{F7D8418E-7120-42DD-B503-A5A1D172B1EC}" type="presParOf" srcId="{7E3160CD-6BA6-4240-A440-B3E945FA42EE}" destId="{174629D1-51DD-4097-BEB2-D7AA63FDBDB3}" srcOrd="0" destOrd="0" presId="urn:microsoft.com/office/officeart/2005/8/layout/orgChart1"/>
    <dgm:cxn modelId="{9743F192-7040-44CD-8987-DDA72E654E64}" type="presParOf" srcId="{7E3160CD-6BA6-4240-A440-B3E945FA42EE}" destId="{7E8B4CFF-5F83-4AA0-96D4-916F68D4B900}" srcOrd="1" destOrd="0" presId="urn:microsoft.com/office/officeart/2005/8/layout/orgChart1"/>
    <dgm:cxn modelId="{1962CF39-E375-4FF8-9193-657EE766835F}" type="presParOf" srcId="{7E8B4CFF-5F83-4AA0-96D4-916F68D4B900}" destId="{4CFC28BB-83D3-487F-BF97-B3392E8F118E}" srcOrd="0" destOrd="0" presId="urn:microsoft.com/office/officeart/2005/8/layout/orgChart1"/>
    <dgm:cxn modelId="{F23360BA-B482-47B8-BF4F-7C5EF074F1C4}" type="presParOf" srcId="{4CFC28BB-83D3-487F-BF97-B3392E8F118E}" destId="{AAFE98C9-19CE-4568-9C93-7E9C8C99A301}" srcOrd="0" destOrd="0" presId="urn:microsoft.com/office/officeart/2005/8/layout/orgChart1"/>
    <dgm:cxn modelId="{3C4F1516-75F1-4E17-9A00-F0629D5F47C4}" type="presParOf" srcId="{4CFC28BB-83D3-487F-BF97-B3392E8F118E}" destId="{AEFFE762-4609-4CD6-8EE8-1E3FA3922EA8}" srcOrd="1" destOrd="0" presId="urn:microsoft.com/office/officeart/2005/8/layout/orgChart1"/>
    <dgm:cxn modelId="{7B779B15-AC43-4C76-8705-686EA27894D9}" type="presParOf" srcId="{7E8B4CFF-5F83-4AA0-96D4-916F68D4B900}" destId="{349EF419-126D-45B9-9A1F-88E5A67E74F9}" srcOrd="1" destOrd="0" presId="urn:microsoft.com/office/officeart/2005/8/layout/orgChart1"/>
    <dgm:cxn modelId="{CF1A8691-642D-4622-A16C-40A82C6A0CEA}" type="presParOf" srcId="{7E8B4CFF-5F83-4AA0-96D4-916F68D4B900}" destId="{62382B07-C6D9-4BB1-B129-150DD4AF787D}" srcOrd="2" destOrd="0" presId="urn:microsoft.com/office/officeart/2005/8/layout/orgChart1"/>
    <dgm:cxn modelId="{41EB501D-30E6-4CE1-A2DA-48AB920EDC84}" type="presParOf" srcId="{51B3F2EB-8C95-4642-B9B8-0A9F8C8E39A3}" destId="{07E7B858-9F37-4558-BFDB-FFA6AEE25FA5}" srcOrd="2" destOrd="0" presId="urn:microsoft.com/office/officeart/2005/8/layout/orgChart1"/>
    <dgm:cxn modelId="{2264E3FF-18A7-452F-ABEF-1A24961392FA}" type="presParOf" srcId="{08711BB3-E415-42E9-980F-6F727E0BC4FB}" destId="{969199CE-7A00-452D-901E-8F281CD85B43}" srcOrd="2" destOrd="0" presId="urn:microsoft.com/office/officeart/2005/8/layout/orgChart1"/>
    <dgm:cxn modelId="{BC0E9CAA-B51C-4812-8D78-B128BFFDEA20}" type="presParOf" srcId="{08711BB3-E415-42E9-980F-6F727E0BC4FB}" destId="{B939F552-DE72-4065-86E9-33F73CFCB95B}" srcOrd="3" destOrd="0" presId="urn:microsoft.com/office/officeart/2005/8/layout/orgChart1"/>
    <dgm:cxn modelId="{D73444A7-2A1F-4BA4-8E98-87A107B0B5BC}" type="presParOf" srcId="{B939F552-DE72-4065-86E9-33F73CFCB95B}" destId="{4C4E33F2-756C-4797-BE66-27544EDC3BAB}" srcOrd="0" destOrd="0" presId="urn:microsoft.com/office/officeart/2005/8/layout/orgChart1"/>
    <dgm:cxn modelId="{581FB29B-3769-4BF8-93D3-5F08E45CCF69}" type="presParOf" srcId="{4C4E33F2-756C-4797-BE66-27544EDC3BAB}" destId="{0F92AC53-D2A4-4DCF-9EAA-EA509A173B7E}" srcOrd="0" destOrd="0" presId="urn:microsoft.com/office/officeart/2005/8/layout/orgChart1"/>
    <dgm:cxn modelId="{3ECA44F7-C841-4A2F-AB8A-23A3384DBB53}" type="presParOf" srcId="{4C4E33F2-756C-4797-BE66-27544EDC3BAB}" destId="{CE567D8D-A63A-4B4C-AC2D-6EAAF3511CC8}" srcOrd="1" destOrd="0" presId="urn:microsoft.com/office/officeart/2005/8/layout/orgChart1"/>
    <dgm:cxn modelId="{9BBE6646-4B4F-4AEA-B82A-DFA5AA2C330C}" type="presParOf" srcId="{B939F552-DE72-4065-86E9-33F73CFCB95B}" destId="{4E71C57A-A787-44B5-B5C2-659AA6DB7000}" srcOrd="1" destOrd="0" presId="urn:microsoft.com/office/officeart/2005/8/layout/orgChart1"/>
    <dgm:cxn modelId="{D6CFBBE4-D78B-433B-833E-1119E5146130}" type="presParOf" srcId="{4E71C57A-A787-44B5-B5C2-659AA6DB7000}" destId="{A9DACF97-BE04-4E52-B18E-A47C19F46171}" srcOrd="0" destOrd="0" presId="urn:microsoft.com/office/officeart/2005/8/layout/orgChart1"/>
    <dgm:cxn modelId="{4328BD0E-7406-4EF6-93CA-FA9D84DFA066}" type="presParOf" srcId="{4E71C57A-A787-44B5-B5C2-659AA6DB7000}" destId="{D9616B8D-833B-48D3-8701-269B9CA91961}" srcOrd="1" destOrd="0" presId="urn:microsoft.com/office/officeart/2005/8/layout/orgChart1"/>
    <dgm:cxn modelId="{4B2F4B4F-01C2-4FBC-A0DB-126A9492B2D8}" type="presParOf" srcId="{D9616B8D-833B-48D3-8701-269B9CA91961}" destId="{0425AD4E-C0BB-43D6-9F12-85F32197D4A2}" srcOrd="0" destOrd="0" presId="urn:microsoft.com/office/officeart/2005/8/layout/orgChart1"/>
    <dgm:cxn modelId="{6B137C95-A105-4168-862B-B7976B88EB65}" type="presParOf" srcId="{0425AD4E-C0BB-43D6-9F12-85F32197D4A2}" destId="{815E52C1-A817-4723-944A-8379B27D3566}" srcOrd="0" destOrd="0" presId="urn:microsoft.com/office/officeart/2005/8/layout/orgChart1"/>
    <dgm:cxn modelId="{EFCFBA0E-ED2C-47A1-AA0E-F501E11CA07D}" type="presParOf" srcId="{0425AD4E-C0BB-43D6-9F12-85F32197D4A2}" destId="{A8B56FDA-620D-4DF8-A689-FFF7626706B5}" srcOrd="1" destOrd="0" presId="urn:microsoft.com/office/officeart/2005/8/layout/orgChart1"/>
    <dgm:cxn modelId="{C8384957-EBB3-48DB-977A-93B960551365}" type="presParOf" srcId="{D9616B8D-833B-48D3-8701-269B9CA91961}" destId="{9E1B6195-2F87-4D67-AC4D-FFB3F94AD216}" srcOrd="1" destOrd="0" presId="urn:microsoft.com/office/officeart/2005/8/layout/orgChart1"/>
    <dgm:cxn modelId="{F5DA7763-FDC7-4E0E-A5DF-0070CC086A5C}" type="presParOf" srcId="{9E1B6195-2F87-4D67-AC4D-FFB3F94AD216}" destId="{E843E0E1-6B0D-4E45-8C64-855DC4A38259}" srcOrd="0" destOrd="0" presId="urn:microsoft.com/office/officeart/2005/8/layout/orgChart1"/>
    <dgm:cxn modelId="{F6C11BF8-F68E-4E7B-BCF0-276D23571E57}" type="presParOf" srcId="{9E1B6195-2F87-4D67-AC4D-FFB3F94AD216}" destId="{953B4797-A8E1-4348-8D89-61C8899EC9BB}" srcOrd="1" destOrd="0" presId="urn:microsoft.com/office/officeart/2005/8/layout/orgChart1"/>
    <dgm:cxn modelId="{2F92D625-ED7B-43DF-803F-6A2CA2F505E4}" type="presParOf" srcId="{953B4797-A8E1-4348-8D89-61C8899EC9BB}" destId="{40E48A8D-EE5E-432E-8BEE-39B4854648A0}" srcOrd="0" destOrd="0" presId="urn:microsoft.com/office/officeart/2005/8/layout/orgChart1"/>
    <dgm:cxn modelId="{0FC1EC9C-9AAB-4DC8-B87B-E5394841F2AC}" type="presParOf" srcId="{40E48A8D-EE5E-432E-8BEE-39B4854648A0}" destId="{CB1426DA-6EAF-46AA-975D-25D98EDC57C2}" srcOrd="0" destOrd="0" presId="urn:microsoft.com/office/officeart/2005/8/layout/orgChart1"/>
    <dgm:cxn modelId="{6C2E1935-FF00-403B-8DD2-1154C656C00E}" type="presParOf" srcId="{40E48A8D-EE5E-432E-8BEE-39B4854648A0}" destId="{28B9B33B-4DF3-4B27-8E28-FCE587EC5AA8}" srcOrd="1" destOrd="0" presId="urn:microsoft.com/office/officeart/2005/8/layout/orgChart1"/>
    <dgm:cxn modelId="{BCCEC7A3-F143-4CDF-8894-B0BD239E0413}" type="presParOf" srcId="{953B4797-A8E1-4348-8D89-61C8899EC9BB}" destId="{55E5B378-5F56-4706-982C-72E373531092}" srcOrd="1" destOrd="0" presId="urn:microsoft.com/office/officeart/2005/8/layout/orgChart1"/>
    <dgm:cxn modelId="{88A532AF-B102-4936-BB9B-841A1581D615}" type="presParOf" srcId="{953B4797-A8E1-4348-8D89-61C8899EC9BB}" destId="{507CE722-DE6F-4CE2-AB59-650E2327B60A}" srcOrd="2" destOrd="0" presId="urn:microsoft.com/office/officeart/2005/8/layout/orgChart1"/>
    <dgm:cxn modelId="{683EC859-F939-4BFE-B049-CD686AEAB9D8}" type="presParOf" srcId="{D9616B8D-833B-48D3-8701-269B9CA91961}" destId="{3CF8E1BE-8AC4-4490-8974-A8BFF255D63D}" srcOrd="2" destOrd="0" presId="urn:microsoft.com/office/officeart/2005/8/layout/orgChart1"/>
    <dgm:cxn modelId="{BEF62F53-7F04-466C-ABBC-FD33AB65D74F}" type="presParOf" srcId="{B939F552-DE72-4065-86E9-33F73CFCB95B}" destId="{4EC813CA-49CC-41BB-AB82-7E4655F5D43B}" srcOrd="2" destOrd="0" presId="urn:microsoft.com/office/officeart/2005/8/layout/orgChart1"/>
    <dgm:cxn modelId="{1BD368A2-1FC9-496F-BD45-F3856432A557}" type="presParOf" srcId="{E0E27154-7DDF-42C4-AD4A-0460285101D4}" destId="{603AE7CA-6BAB-46A2-9583-3443E992F3A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8D46BF0-5DC6-44E7-B86D-301C08FC90E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20E369E-1C5F-4933-BC27-491894501A98}">
      <dgm:prSet phldrT="[Texte]"/>
      <dgm:spPr>
        <a:solidFill>
          <a:srgbClr val="0070C0"/>
        </a:solidFill>
      </dgm:spPr>
      <dgm:t>
        <a:bodyPr/>
        <a:lstStyle/>
        <a:p>
          <a:r>
            <a:rPr lang="fr-FR" b="1" dirty="0"/>
            <a:t>Mutation</a:t>
          </a:r>
        </a:p>
      </dgm:t>
    </dgm:pt>
    <dgm:pt modelId="{82EA3E80-D87F-4395-BB16-1A64033E54C7}" type="parTrans" cxnId="{4D62732E-8D46-4E21-988C-ED1E00ADE7DB}">
      <dgm:prSet/>
      <dgm:spPr/>
      <dgm:t>
        <a:bodyPr/>
        <a:lstStyle/>
        <a:p>
          <a:endParaRPr lang="fr-FR"/>
        </a:p>
      </dgm:t>
    </dgm:pt>
    <dgm:pt modelId="{48452F4E-4490-4FA2-A79A-1D838B4787B8}" type="sibTrans" cxnId="{4D62732E-8D46-4E21-988C-ED1E00ADE7DB}">
      <dgm:prSet/>
      <dgm:spPr/>
      <dgm:t>
        <a:bodyPr/>
        <a:lstStyle/>
        <a:p>
          <a:endParaRPr lang="fr-FR"/>
        </a:p>
      </dgm:t>
    </dgm:pt>
    <dgm:pt modelId="{9A05E574-F97F-4C22-B232-6A6389FD0F83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Cellule éliminée par le système immunitaire</a:t>
          </a:r>
        </a:p>
      </dgm:t>
    </dgm:pt>
    <dgm:pt modelId="{8890B3FB-C96C-4296-BEF1-69E7136EAAD7}" type="parTrans" cxnId="{67445283-04F8-436C-9C2E-2B53E4FCD9E4}">
      <dgm:prSet/>
      <dgm:spPr/>
      <dgm:t>
        <a:bodyPr/>
        <a:lstStyle/>
        <a:p>
          <a:endParaRPr lang="fr-FR"/>
        </a:p>
      </dgm:t>
    </dgm:pt>
    <dgm:pt modelId="{D04E83CB-9960-48C2-AE85-51667FAA863A}" type="sibTrans" cxnId="{67445283-04F8-436C-9C2E-2B53E4FCD9E4}">
      <dgm:prSet/>
      <dgm:spPr/>
      <dgm:t>
        <a:bodyPr/>
        <a:lstStyle/>
        <a:p>
          <a:endParaRPr lang="fr-FR"/>
        </a:p>
      </dgm:t>
    </dgm:pt>
    <dgm:pt modelId="{E4395060-A4E4-435D-9DC2-627CF9060132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Cellule somatique: cancérisation (mutation maligne)</a:t>
          </a:r>
        </a:p>
      </dgm:t>
    </dgm:pt>
    <dgm:pt modelId="{2090A986-0894-4C11-834A-E25B1246EF84}" type="parTrans" cxnId="{D3E13251-8BC2-4239-8BC4-18C7D3BD9793}">
      <dgm:prSet/>
      <dgm:spPr/>
      <dgm:t>
        <a:bodyPr/>
        <a:lstStyle/>
        <a:p>
          <a:endParaRPr lang="fr-FR"/>
        </a:p>
      </dgm:t>
    </dgm:pt>
    <dgm:pt modelId="{B7B97DEE-4C34-4A68-86CD-980A65AE50B0}" type="sibTrans" cxnId="{D3E13251-8BC2-4239-8BC4-18C7D3BD9793}">
      <dgm:prSet/>
      <dgm:spPr/>
      <dgm:t>
        <a:bodyPr/>
        <a:lstStyle/>
        <a:p>
          <a:endParaRPr lang="fr-FR"/>
        </a:p>
      </dgm:t>
    </dgm:pt>
    <dgm:pt modelId="{BA9DC137-44F8-4648-8144-7F1FD130DE10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Cellules germinales: mutation transmise à la descendance</a:t>
          </a:r>
        </a:p>
      </dgm:t>
    </dgm:pt>
    <dgm:pt modelId="{ACB7CD2A-6AE3-4432-9CB4-80AC42091F20}" type="parTrans" cxnId="{4C66A4A5-B3D7-4738-A69A-8B02A0AE1989}">
      <dgm:prSet/>
      <dgm:spPr/>
      <dgm:t>
        <a:bodyPr/>
        <a:lstStyle/>
        <a:p>
          <a:endParaRPr lang="fr-FR"/>
        </a:p>
      </dgm:t>
    </dgm:pt>
    <dgm:pt modelId="{4B1AD8E8-CE96-435E-8508-33F71D99E770}" type="sibTrans" cxnId="{4C66A4A5-B3D7-4738-A69A-8B02A0AE1989}">
      <dgm:prSet/>
      <dgm:spPr/>
      <dgm:t>
        <a:bodyPr/>
        <a:lstStyle/>
        <a:p>
          <a:endParaRPr lang="fr-FR"/>
        </a:p>
      </dgm:t>
    </dgm:pt>
    <dgm:pt modelId="{DB5ADF6D-AEA0-4137-BDA0-4E0C90512509}">
      <dgm:prSet/>
      <dgm:spPr>
        <a:solidFill>
          <a:srgbClr val="0070C0"/>
        </a:solidFill>
      </dgm:spPr>
      <dgm:t>
        <a:bodyPr/>
        <a:lstStyle/>
        <a:p>
          <a:r>
            <a:rPr lang="fr-FR" dirty="0"/>
            <a:t>Anomalies héréditaires</a:t>
          </a:r>
        </a:p>
      </dgm:t>
    </dgm:pt>
    <dgm:pt modelId="{509A6B23-3134-48C5-8596-5092DA2CA10B}" type="parTrans" cxnId="{B49235F4-2FA2-4D44-8DC6-E26F535DC91C}">
      <dgm:prSet/>
      <dgm:spPr/>
      <dgm:t>
        <a:bodyPr/>
        <a:lstStyle/>
        <a:p>
          <a:endParaRPr lang="fr-FR"/>
        </a:p>
      </dgm:t>
    </dgm:pt>
    <dgm:pt modelId="{A1B86CA5-04D9-420C-96FC-123C140FFC1E}" type="sibTrans" cxnId="{B49235F4-2FA2-4D44-8DC6-E26F535DC91C}">
      <dgm:prSet/>
      <dgm:spPr/>
      <dgm:t>
        <a:bodyPr/>
        <a:lstStyle/>
        <a:p>
          <a:endParaRPr lang="fr-FR"/>
        </a:p>
      </dgm:t>
    </dgm:pt>
    <dgm:pt modelId="{086C0F4A-DEBC-4760-99A4-75A0E546FE5C}">
      <dgm:prSet/>
      <dgm:spPr>
        <a:solidFill>
          <a:srgbClr val="0070C0"/>
        </a:solidFill>
      </dgm:spPr>
      <dgm:t>
        <a:bodyPr/>
        <a:lstStyle/>
        <a:p>
          <a:r>
            <a:rPr lang="fr-FR" dirty="0"/>
            <a:t>Difficiles à mettre en évidence: s’expriment tardivement (++ générations)</a:t>
          </a:r>
        </a:p>
      </dgm:t>
    </dgm:pt>
    <dgm:pt modelId="{2780C691-6E3D-4DDC-9566-4EA4E525FD15}" type="parTrans" cxnId="{284460E6-0117-4787-B344-D959EECC860A}">
      <dgm:prSet/>
      <dgm:spPr/>
      <dgm:t>
        <a:bodyPr/>
        <a:lstStyle/>
        <a:p>
          <a:endParaRPr lang="fr-FR"/>
        </a:p>
      </dgm:t>
    </dgm:pt>
    <dgm:pt modelId="{A45D37D0-268E-42D3-9A4A-902CC093A4A6}" type="sibTrans" cxnId="{284460E6-0117-4787-B344-D959EECC860A}">
      <dgm:prSet/>
      <dgm:spPr/>
      <dgm:t>
        <a:bodyPr/>
        <a:lstStyle/>
        <a:p>
          <a:endParaRPr lang="fr-FR"/>
        </a:p>
      </dgm:t>
    </dgm:pt>
    <dgm:pt modelId="{1D269B59-2FED-4B1F-A5B5-1E47C0CF31AF}">
      <dgm:prSet/>
      <dgm:spPr>
        <a:solidFill>
          <a:srgbClr val="0070C0"/>
        </a:solidFill>
      </dgm:spPr>
      <dgm:t>
        <a:bodyPr/>
        <a:lstStyle/>
        <a:p>
          <a:r>
            <a:rPr lang="fr-FR" dirty="0"/>
            <a:t>Perte de la faculté de division - Extinction</a:t>
          </a:r>
        </a:p>
      </dgm:t>
    </dgm:pt>
    <dgm:pt modelId="{DA347D8F-F514-4548-8EAA-A2D455F72E04}" type="parTrans" cxnId="{FC86C19D-EA0E-4E4F-B89E-97D82E25EA58}">
      <dgm:prSet/>
      <dgm:spPr/>
      <dgm:t>
        <a:bodyPr/>
        <a:lstStyle/>
        <a:p>
          <a:endParaRPr lang="fr-FR"/>
        </a:p>
      </dgm:t>
    </dgm:pt>
    <dgm:pt modelId="{FFADC80E-8ED7-4A0B-B007-D232320B9954}" type="sibTrans" cxnId="{FC86C19D-EA0E-4E4F-B89E-97D82E25EA58}">
      <dgm:prSet/>
      <dgm:spPr/>
      <dgm:t>
        <a:bodyPr/>
        <a:lstStyle/>
        <a:p>
          <a:endParaRPr lang="fr-FR"/>
        </a:p>
      </dgm:t>
    </dgm:pt>
    <dgm:pt modelId="{F4B5E50D-B58A-4B18-95CA-DA3926A6AA5D}" type="pres">
      <dgm:prSet presAssocID="{98D46BF0-5DC6-44E7-B86D-301C08FC90E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0E27154-7DDF-42C4-AD4A-0460285101D4}" type="pres">
      <dgm:prSet presAssocID="{820E369E-1C5F-4933-BC27-491894501A98}" presName="hierRoot1" presStyleCnt="0">
        <dgm:presLayoutVars>
          <dgm:hierBranch val="init"/>
        </dgm:presLayoutVars>
      </dgm:prSet>
      <dgm:spPr/>
    </dgm:pt>
    <dgm:pt modelId="{B83C9B72-5CDA-4054-9A1B-2ADEBF4CE9FF}" type="pres">
      <dgm:prSet presAssocID="{820E369E-1C5F-4933-BC27-491894501A98}" presName="rootComposite1" presStyleCnt="0"/>
      <dgm:spPr/>
    </dgm:pt>
    <dgm:pt modelId="{EBED7F15-1747-47AD-9FF2-DD68C93C25E0}" type="pres">
      <dgm:prSet presAssocID="{820E369E-1C5F-4933-BC27-491894501A98}" presName="rootText1" presStyleLbl="node0" presStyleIdx="0" presStyleCnt="1" custLinFactNeighborX="641" custLinFactNeighborY="3844">
        <dgm:presLayoutVars>
          <dgm:chPref val="3"/>
        </dgm:presLayoutVars>
      </dgm:prSet>
      <dgm:spPr/>
    </dgm:pt>
    <dgm:pt modelId="{8B9FAB1B-F487-4958-93B0-50EBEE7CD65D}" type="pres">
      <dgm:prSet presAssocID="{820E369E-1C5F-4933-BC27-491894501A98}" presName="rootConnector1" presStyleLbl="node1" presStyleIdx="0" presStyleCnt="0"/>
      <dgm:spPr/>
    </dgm:pt>
    <dgm:pt modelId="{08711BB3-E415-42E9-980F-6F727E0BC4FB}" type="pres">
      <dgm:prSet presAssocID="{820E369E-1C5F-4933-BC27-491894501A98}" presName="hierChild2" presStyleCnt="0"/>
      <dgm:spPr/>
    </dgm:pt>
    <dgm:pt modelId="{88AD1107-B674-4D1A-99FD-7534DF6C5FE6}" type="pres">
      <dgm:prSet presAssocID="{8890B3FB-C96C-4296-BEF1-69E7136EAAD7}" presName="Name37" presStyleLbl="parChTrans1D2" presStyleIdx="0" presStyleCnt="4"/>
      <dgm:spPr/>
    </dgm:pt>
    <dgm:pt modelId="{51B3F2EB-8C95-4642-B9B8-0A9F8C8E39A3}" type="pres">
      <dgm:prSet presAssocID="{9A05E574-F97F-4C22-B232-6A6389FD0F83}" presName="hierRoot2" presStyleCnt="0">
        <dgm:presLayoutVars>
          <dgm:hierBranch val="init"/>
        </dgm:presLayoutVars>
      </dgm:prSet>
      <dgm:spPr/>
    </dgm:pt>
    <dgm:pt modelId="{0B35C291-6D03-4E8A-AC95-27D952D738C5}" type="pres">
      <dgm:prSet presAssocID="{9A05E574-F97F-4C22-B232-6A6389FD0F83}" presName="rootComposite" presStyleCnt="0"/>
      <dgm:spPr/>
    </dgm:pt>
    <dgm:pt modelId="{5B0AB5AC-1073-449F-B7A8-18B3EEBB8F7A}" type="pres">
      <dgm:prSet presAssocID="{9A05E574-F97F-4C22-B232-6A6389FD0F83}" presName="rootText" presStyleLbl="node2" presStyleIdx="0" presStyleCnt="4">
        <dgm:presLayoutVars>
          <dgm:chPref val="3"/>
        </dgm:presLayoutVars>
      </dgm:prSet>
      <dgm:spPr/>
    </dgm:pt>
    <dgm:pt modelId="{12916A91-296C-4D8B-9D0C-B1B838CB8B54}" type="pres">
      <dgm:prSet presAssocID="{9A05E574-F97F-4C22-B232-6A6389FD0F83}" presName="rootConnector" presStyleLbl="node2" presStyleIdx="0" presStyleCnt="4"/>
      <dgm:spPr/>
    </dgm:pt>
    <dgm:pt modelId="{7E3160CD-6BA6-4240-A440-B3E945FA42EE}" type="pres">
      <dgm:prSet presAssocID="{9A05E574-F97F-4C22-B232-6A6389FD0F83}" presName="hierChild4" presStyleCnt="0"/>
      <dgm:spPr/>
    </dgm:pt>
    <dgm:pt modelId="{07E7B858-9F37-4558-BFDB-FFA6AEE25FA5}" type="pres">
      <dgm:prSet presAssocID="{9A05E574-F97F-4C22-B232-6A6389FD0F83}" presName="hierChild5" presStyleCnt="0"/>
      <dgm:spPr/>
    </dgm:pt>
    <dgm:pt modelId="{969199CE-7A00-452D-901E-8F281CD85B43}" type="pres">
      <dgm:prSet presAssocID="{DA347D8F-F514-4548-8EAA-A2D455F72E04}" presName="Name37" presStyleLbl="parChTrans1D2" presStyleIdx="1" presStyleCnt="4"/>
      <dgm:spPr/>
    </dgm:pt>
    <dgm:pt modelId="{B939F552-DE72-4065-86E9-33F73CFCB95B}" type="pres">
      <dgm:prSet presAssocID="{1D269B59-2FED-4B1F-A5B5-1E47C0CF31AF}" presName="hierRoot2" presStyleCnt="0">
        <dgm:presLayoutVars>
          <dgm:hierBranch val="init"/>
        </dgm:presLayoutVars>
      </dgm:prSet>
      <dgm:spPr/>
    </dgm:pt>
    <dgm:pt modelId="{4C4E33F2-756C-4797-BE66-27544EDC3BAB}" type="pres">
      <dgm:prSet presAssocID="{1D269B59-2FED-4B1F-A5B5-1E47C0CF31AF}" presName="rootComposite" presStyleCnt="0"/>
      <dgm:spPr/>
    </dgm:pt>
    <dgm:pt modelId="{0F92AC53-D2A4-4DCF-9EAA-EA509A173B7E}" type="pres">
      <dgm:prSet presAssocID="{1D269B59-2FED-4B1F-A5B5-1E47C0CF31AF}" presName="rootText" presStyleLbl="node2" presStyleIdx="1" presStyleCnt="4">
        <dgm:presLayoutVars>
          <dgm:chPref val="3"/>
        </dgm:presLayoutVars>
      </dgm:prSet>
      <dgm:spPr/>
    </dgm:pt>
    <dgm:pt modelId="{CE567D8D-A63A-4B4C-AC2D-6EAAF3511CC8}" type="pres">
      <dgm:prSet presAssocID="{1D269B59-2FED-4B1F-A5B5-1E47C0CF31AF}" presName="rootConnector" presStyleLbl="node2" presStyleIdx="1" presStyleCnt="4"/>
      <dgm:spPr/>
    </dgm:pt>
    <dgm:pt modelId="{4E71C57A-A787-44B5-B5C2-659AA6DB7000}" type="pres">
      <dgm:prSet presAssocID="{1D269B59-2FED-4B1F-A5B5-1E47C0CF31AF}" presName="hierChild4" presStyleCnt="0"/>
      <dgm:spPr/>
    </dgm:pt>
    <dgm:pt modelId="{4EC813CA-49CC-41BB-AB82-7E4655F5D43B}" type="pres">
      <dgm:prSet presAssocID="{1D269B59-2FED-4B1F-A5B5-1E47C0CF31AF}" presName="hierChild5" presStyleCnt="0"/>
      <dgm:spPr/>
    </dgm:pt>
    <dgm:pt modelId="{3D385A7F-8FFF-4B73-9A65-76728D54EFE8}" type="pres">
      <dgm:prSet presAssocID="{2090A986-0894-4C11-834A-E25B1246EF84}" presName="Name37" presStyleLbl="parChTrans1D2" presStyleIdx="2" presStyleCnt="4"/>
      <dgm:spPr/>
    </dgm:pt>
    <dgm:pt modelId="{D8CAE386-3AFA-4BC8-9483-70E66CF3742F}" type="pres">
      <dgm:prSet presAssocID="{E4395060-A4E4-435D-9DC2-627CF9060132}" presName="hierRoot2" presStyleCnt="0">
        <dgm:presLayoutVars>
          <dgm:hierBranch val="init"/>
        </dgm:presLayoutVars>
      </dgm:prSet>
      <dgm:spPr/>
    </dgm:pt>
    <dgm:pt modelId="{CA615709-83D5-495F-AEAA-FC5EE87582B7}" type="pres">
      <dgm:prSet presAssocID="{E4395060-A4E4-435D-9DC2-627CF9060132}" presName="rootComposite" presStyleCnt="0"/>
      <dgm:spPr/>
    </dgm:pt>
    <dgm:pt modelId="{219F142F-2FA1-40FA-B9B4-07FF9F61E630}" type="pres">
      <dgm:prSet presAssocID="{E4395060-A4E4-435D-9DC2-627CF9060132}" presName="rootText" presStyleLbl="node2" presStyleIdx="2" presStyleCnt="4">
        <dgm:presLayoutVars>
          <dgm:chPref val="3"/>
        </dgm:presLayoutVars>
      </dgm:prSet>
      <dgm:spPr/>
    </dgm:pt>
    <dgm:pt modelId="{A47E1AC6-1689-4258-AACD-A932259CEC34}" type="pres">
      <dgm:prSet presAssocID="{E4395060-A4E4-435D-9DC2-627CF9060132}" presName="rootConnector" presStyleLbl="node2" presStyleIdx="2" presStyleCnt="4"/>
      <dgm:spPr/>
    </dgm:pt>
    <dgm:pt modelId="{E31FE1D7-C99E-46E7-B0F3-1C72ACFBDDC9}" type="pres">
      <dgm:prSet presAssocID="{E4395060-A4E4-435D-9DC2-627CF9060132}" presName="hierChild4" presStyleCnt="0"/>
      <dgm:spPr/>
    </dgm:pt>
    <dgm:pt modelId="{F4904C7A-F014-4FBF-9591-1AF152195928}" type="pres">
      <dgm:prSet presAssocID="{E4395060-A4E4-435D-9DC2-627CF9060132}" presName="hierChild5" presStyleCnt="0"/>
      <dgm:spPr/>
    </dgm:pt>
    <dgm:pt modelId="{6655250E-1AF9-4C72-BDCC-629A50F61562}" type="pres">
      <dgm:prSet presAssocID="{ACB7CD2A-6AE3-4432-9CB4-80AC42091F20}" presName="Name37" presStyleLbl="parChTrans1D2" presStyleIdx="3" presStyleCnt="4"/>
      <dgm:spPr/>
    </dgm:pt>
    <dgm:pt modelId="{DDFC64D6-17E8-4C0E-AE23-D578C60AFB79}" type="pres">
      <dgm:prSet presAssocID="{BA9DC137-44F8-4648-8144-7F1FD130DE10}" presName="hierRoot2" presStyleCnt="0">
        <dgm:presLayoutVars>
          <dgm:hierBranch val="init"/>
        </dgm:presLayoutVars>
      </dgm:prSet>
      <dgm:spPr/>
    </dgm:pt>
    <dgm:pt modelId="{63C5B0C3-44C2-486E-9215-775B8488A9C7}" type="pres">
      <dgm:prSet presAssocID="{BA9DC137-44F8-4648-8144-7F1FD130DE10}" presName="rootComposite" presStyleCnt="0"/>
      <dgm:spPr/>
    </dgm:pt>
    <dgm:pt modelId="{1624825A-A975-4076-9DEB-C9222F559664}" type="pres">
      <dgm:prSet presAssocID="{BA9DC137-44F8-4648-8144-7F1FD130DE10}" presName="rootText" presStyleLbl="node2" presStyleIdx="3" presStyleCnt="4">
        <dgm:presLayoutVars>
          <dgm:chPref val="3"/>
        </dgm:presLayoutVars>
      </dgm:prSet>
      <dgm:spPr/>
    </dgm:pt>
    <dgm:pt modelId="{D5FEE556-ACE7-4C43-AD83-4290FC4FA993}" type="pres">
      <dgm:prSet presAssocID="{BA9DC137-44F8-4648-8144-7F1FD130DE10}" presName="rootConnector" presStyleLbl="node2" presStyleIdx="3" presStyleCnt="4"/>
      <dgm:spPr/>
    </dgm:pt>
    <dgm:pt modelId="{61F867B6-8C70-424F-979A-E767A71B1E6E}" type="pres">
      <dgm:prSet presAssocID="{BA9DC137-44F8-4648-8144-7F1FD130DE10}" presName="hierChild4" presStyleCnt="0"/>
      <dgm:spPr/>
    </dgm:pt>
    <dgm:pt modelId="{DE4190CE-B317-4433-9B6F-DD3E8C8899C3}" type="pres">
      <dgm:prSet presAssocID="{509A6B23-3134-48C5-8596-5092DA2CA10B}" presName="Name37" presStyleLbl="parChTrans1D3" presStyleIdx="0" presStyleCnt="1"/>
      <dgm:spPr/>
    </dgm:pt>
    <dgm:pt modelId="{E1ED22ED-E5C7-4D72-8587-DD3C36DC5E6D}" type="pres">
      <dgm:prSet presAssocID="{DB5ADF6D-AEA0-4137-BDA0-4E0C90512509}" presName="hierRoot2" presStyleCnt="0">
        <dgm:presLayoutVars>
          <dgm:hierBranch val="init"/>
        </dgm:presLayoutVars>
      </dgm:prSet>
      <dgm:spPr/>
    </dgm:pt>
    <dgm:pt modelId="{05CDD253-5571-4B0A-9875-34479AF83047}" type="pres">
      <dgm:prSet presAssocID="{DB5ADF6D-AEA0-4137-BDA0-4E0C90512509}" presName="rootComposite" presStyleCnt="0"/>
      <dgm:spPr/>
    </dgm:pt>
    <dgm:pt modelId="{50B8FB07-80FB-4028-B0CD-3D94A3CCC29D}" type="pres">
      <dgm:prSet presAssocID="{DB5ADF6D-AEA0-4137-BDA0-4E0C90512509}" presName="rootText" presStyleLbl="node3" presStyleIdx="0" presStyleCnt="1">
        <dgm:presLayoutVars>
          <dgm:chPref val="3"/>
        </dgm:presLayoutVars>
      </dgm:prSet>
      <dgm:spPr/>
    </dgm:pt>
    <dgm:pt modelId="{58544784-5B06-404E-92D6-00CFCA949B50}" type="pres">
      <dgm:prSet presAssocID="{DB5ADF6D-AEA0-4137-BDA0-4E0C90512509}" presName="rootConnector" presStyleLbl="node3" presStyleIdx="0" presStyleCnt="1"/>
      <dgm:spPr/>
    </dgm:pt>
    <dgm:pt modelId="{21DAADCF-DD24-4EBC-BF66-4A14AE02AC67}" type="pres">
      <dgm:prSet presAssocID="{DB5ADF6D-AEA0-4137-BDA0-4E0C90512509}" presName="hierChild4" presStyleCnt="0"/>
      <dgm:spPr/>
    </dgm:pt>
    <dgm:pt modelId="{36805F85-A357-40FC-AB4C-FF6E49C098DA}" type="pres">
      <dgm:prSet presAssocID="{2780C691-6E3D-4DDC-9566-4EA4E525FD15}" presName="Name37" presStyleLbl="parChTrans1D4" presStyleIdx="0" presStyleCnt="1"/>
      <dgm:spPr/>
    </dgm:pt>
    <dgm:pt modelId="{F0811423-CFC3-46EB-ACDC-A956932B4027}" type="pres">
      <dgm:prSet presAssocID="{086C0F4A-DEBC-4760-99A4-75A0E546FE5C}" presName="hierRoot2" presStyleCnt="0">
        <dgm:presLayoutVars>
          <dgm:hierBranch val="init"/>
        </dgm:presLayoutVars>
      </dgm:prSet>
      <dgm:spPr/>
    </dgm:pt>
    <dgm:pt modelId="{9177657C-7C63-4001-B0E8-A52D47D9EA4D}" type="pres">
      <dgm:prSet presAssocID="{086C0F4A-DEBC-4760-99A4-75A0E546FE5C}" presName="rootComposite" presStyleCnt="0"/>
      <dgm:spPr/>
    </dgm:pt>
    <dgm:pt modelId="{F5538144-E919-45E6-8313-B33D2C0FA6E3}" type="pres">
      <dgm:prSet presAssocID="{086C0F4A-DEBC-4760-99A4-75A0E546FE5C}" presName="rootText" presStyleLbl="node4" presStyleIdx="0" presStyleCnt="1">
        <dgm:presLayoutVars>
          <dgm:chPref val="3"/>
        </dgm:presLayoutVars>
      </dgm:prSet>
      <dgm:spPr/>
    </dgm:pt>
    <dgm:pt modelId="{379783FA-A1F9-4080-8219-8E10888C9625}" type="pres">
      <dgm:prSet presAssocID="{086C0F4A-DEBC-4760-99A4-75A0E546FE5C}" presName="rootConnector" presStyleLbl="node4" presStyleIdx="0" presStyleCnt="1"/>
      <dgm:spPr/>
    </dgm:pt>
    <dgm:pt modelId="{3C450850-593E-4EBB-AB1B-640310D65F84}" type="pres">
      <dgm:prSet presAssocID="{086C0F4A-DEBC-4760-99A4-75A0E546FE5C}" presName="hierChild4" presStyleCnt="0"/>
      <dgm:spPr/>
    </dgm:pt>
    <dgm:pt modelId="{4551743A-F2AD-4AE7-B276-2AAB1802F3CA}" type="pres">
      <dgm:prSet presAssocID="{086C0F4A-DEBC-4760-99A4-75A0E546FE5C}" presName="hierChild5" presStyleCnt="0"/>
      <dgm:spPr/>
    </dgm:pt>
    <dgm:pt modelId="{B3F6F5D9-6444-4CC3-A9D1-15CC25E31E3D}" type="pres">
      <dgm:prSet presAssocID="{DB5ADF6D-AEA0-4137-BDA0-4E0C90512509}" presName="hierChild5" presStyleCnt="0"/>
      <dgm:spPr/>
    </dgm:pt>
    <dgm:pt modelId="{C8449FB1-4E60-442E-8A3C-B153D8BF8DA6}" type="pres">
      <dgm:prSet presAssocID="{BA9DC137-44F8-4648-8144-7F1FD130DE10}" presName="hierChild5" presStyleCnt="0"/>
      <dgm:spPr/>
    </dgm:pt>
    <dgm:pt modelId="{603AE7CA-6BAB-46A2-9583-3443E992F3A8}" type="pres">
      <dgm:prSet presAssocID="{820E369E-1C5F-4933-BC27-491894501A98}" presName="hierChild3" presStyleCnt="0"/>
      <dgm:spPr/>
    </dgm:pt>
  </dgm:ptLst>
  <dgm:cxnLst>
    <dgm:cxn modelId="{6E2BE00B-9EED-4D17-8775-DCC2B304D845}" type="presOf" srcId="{BA9DC137-44F8-4648-8144-7F1FD130DE10}" destId="{1624825A-A975-4076-9DEB-C9222F559664}" srcOrd="0" destOrd="0" presId="urn:microsoft.com/office/officeart/2005/8/layout/orgChart1"/>
    <dgm:cxn modelId="{D864D12A-016C-47FC-A4BD-FFDFB4D526C7}" type="presOf" srcId="{9A05E574-F97F-4C22-B232-6A6389FD0F83}" destId="{5B0AB5AC-1073-449F-B7A8-18B3EEBB8F7A}" srcOrd="0" destOrd="0" presId="urn:microsoft.com/office/officeart/2005/8/layout/orgChart1"/>
    <dgm:cxn modelId="{4D62732E-8D46-4E21-988C-ED1E00ADE7DB}" srcId="{98D46BF0-5DC6-44E7-B86D-301C08FC90E9}" destId="{820E369E-1C5F-4933-BC27-491894501A98}" srcOrd="0" destOrd="0" parTransId="{82EA3E80-D87F-4395-BB16-1A64033E54C7}" sibTransId="{48452F4E-4490-4FA2-A79A-1D838B4787B8}"/>
    <dgm:cxn modelId="{699D4B30-30AA-4326-A6C6-8035209A4E22}" type="presOf" srcId="{98D46BF0-5DC6-44E7-B86D-301C08FC90E9}" destId="{F4B5E50D-B58A-4B18-95CA-DA3926A6AA5D}" srcOrd="0" destOrd="0" presId="urn:microsoft.com/office/officeart/2005/8/layout/orgChart1"/>
    <dgm:cxn modelId="{1F817439-236F-456C-A0D6-EFA9428DEC43}" type="presOf" srcId="{2090A986-0894-4C11-834A-E25B1246EF84}" destId="{3D385A7F-8FFF-4B73-9A65-76728D54EFE8}" srcOrd="0" destOrd="0" presId="urn:microsoft.com/office/officeart/2005/8/layout/orgChart1"/>
    <dgm:cxn modelId="{14D53E64-EF78-4922-889B-E32D85132595}" type="presOf" srcId="{DB5ADF6D-AEA0-4137-BDA0-4E0C90512509}" destId="{50B8FB07-80FB-4028-B0CD-3D94A3CCC29D}" srcOrd="0" destOrd="0" presId="urn:microsoft.com/office/officeart/2005/8/layout/orgChart1"/>
    <dgm:cxn modelId="{3D87184A-96AC-4D65-8445-514CD57DBA0C}" type="presOf" srcId="{509A6B23-3134-48C5-8596-5092DA2CA10B}" destId="{DE4190CE-B317-4433-9B6F-DD3E8C8899C3}" srcOrd="0" destOrd="0" presId="urn:microsoft.com/office/officeart/2005/8/layout/orgChart1"/>
    <dgm:cxn modelId="{6360044F-3AC2-444D-89BA-42DBC3327397}" type="presOf" srcId="{9A05E574-F97F-4C22-B232-6A6389FD0F83}" destId="{12916A91-296C-4D8B-9D0C-B1B838CB8B54}" srcOrd="1" destOrd="0" presId="urn:microsoft.com/office/officeart/2005/8/layout/orgChart1"/>
    <dgm:cxn modelId="{D3E13251-8BC2-4239-8BC4-18C7D3BD9793}" srcId="{820E369E-1C5F-4933-BC27-491894501A98}" destId="{E4395060-A4E4-435D-9DC2-627CF9060132}" srcOrd="2" destOrd="0" parTransId="{2090A986-0894-4C11-834A-E25B1246EF84}" sibTransId="{B7B97DEE-4C34-4A68-86CD-980A65AE50B0}"/>
    <dgm:cxn modelId="{1EA41681-E0C1-482F-8668-AD0669893049}" type="presOf" srcId="{1D269B59-2FED-4B1F-A5B5-1E47C0CF31AF}" destId="{CE567D8D-A63A-4B4C-AC2D-6EAAF3511CC8}" srcOrd="1" destOrd="0" presId="urn:microsoft.com/office/officeart/2005/8/layout/orgChart1"/>
    <dgm:cxn modelId="{67445283-04F8-436C-9C2E-2B53E4FCD9E4}" srcId="{820E369E-1C5F-4933-BC27-491894501A98}" destId="{9A05E574-F97F-4C22-B232-6A6389FD0F83}" srcOrd="0" destOrd="0" parTransId="{8890B3FB-C96C-4296-BEF1-69E7136EAAD7}" sibTransId="{D04E83CB-9960-48C2-AE85-51667FAA863A}"/>
    <dgm:cxn modelId="{8985E88B-39F7-46B3-ACB3-BE68352C51BE}" type="presOf" srcId="{BA9DC137-44F8-4648-8144-7F1FD130DE10}" destId="{D5FEE556-ACE7-4C43-AD83-4290FC4FA993}" srcOrd="1" destOrd="0" presId="urn:microsoft.com/office/officeart/2005/8/layout/orgChart1"/>
    <dgm:cxn modelId="{66F5FD8C-146F-4B0D-9733-1EB540D378ED}" type="presOf" srcId="{2780C691-6E3D-4DDC-9566-4EA4E525FD15}" destId="{36805F85-A357-40FC-AB4C-FF6E49C098DA}" srcOrd="0" destOrd="0" presId="urn:microsoft.com/office/officeart/2005/8/layout/orgChart1"/>
    <dgm:cxn modelId="{26C76A99-1B2E-4EA2-9C2F-A04ADE0E1795}" type="presOf" srcId="{E4395060-A4E4-435D-9DC2-627CF9060132}" destId="{219F142F-2FA1-40FA-B9B4-07FF9F61E630}" srcOrd="0" destOrd="0" presId="urn:microsoft.com/office/officeart/2005/8/layout/orgChart1"/>
    <dgm:cxn modelId="{FC86C19D-EA0E-4E4F-B89E-97D82E25EA58}" srcId="{820E369E-1C5F-4933-BC27-491894501A98}" destId="{1D269B59-2FED-4B1F-A5B5-1E47C0CF31AF}" srcOrd="1" destOrd="0" parTransId="{DA347D8F-F514-4548-8EAA-A2D455F72E04}" sibTransId="{FFADC80E-8ED7-4A0B-B007-D232320B9954}"/>
    <dgm:cxn modelId="{4C66A4A5-B3D7-4738-A69A-8B02A0AE1989}" srcId="{820E369E-1C5F-4933-BC27-491894501A98}" destId="{BA9DC137-44F8-4648-8144-7F1FD130DE10}" srcOrd="3" destOrd="0" parTransId="{ACB7CD2A-6AE3-4432-9CB4-80AC42091F20}" sibTransId="{4B1AD8E8-CE96-435E-8508-33F71D99E770}"/>
    <dgm:cxn modelId="{C8197CB4-4592-4AF7-A849-3050AB5DFDFD}" type="presOf" srcId="{DA347D8F-F514-4548-8EAA-A2D455F72E04}" destId="{969199CE-7A00-452D-901E-8F281CD85B43}" srcOrd="0" destOrd="0" presId="urn:microsoft.com/office/officeart/2005/8/layout/orgChart1"/>
    <dgm:cxn modelId="{3D73BCB6-FC0D-479B-931B-BD6AB62B3910}" type="presOf" srcId="{086C0F4A-DEBC-4760-99A4-75A0E546FE5C}" destId="{379783FA-A1F9-4080-8219-8E10888C9625}" srcOrd="1" destOrd="0" presId="urn:microsoft.com/office/officeart/2005/8/layout/orgChart1"/>
    <dgm:cxn modelId="{CB158CB7-EC7B-436E-BCF5-DB981C5808BA}" type="presOf" srcId="{1D269B59-2FED-4B1F-A5B5-1E47C0CF31AF}" destId="{0F92AC53-D2A4-4DCF-9EAA-EA509A173B7E}" srcOrd="0" destOrd="0" presId="urn:microsoft.com/office/officeart/2005/8/layout/orgChart1"/>
    <dgm:cxn modelId="{97A2A7BA-429B-4B4B-A302-01B811A8065E}" type="presOf" srcId="{ACB7CD2A-6AE3-4432-9CB4-80AC42091F20}" destId="{6655250E-1AF9-4C72-BDCC-629A50F61562}" srcOrd="0" destOrd="0" presId="urn:microsoft.com/office/officeart/2005/8/layout/orgChart1"/>
    <dgm:cxn modelId="{B615ADBB-D284-4F6A-AF7D-92D3DEB523B7}" type="presOf" srcId="{086C0F4A-DEBC-4760-99A4-75A0E546FE5C}" destId="{F5538144-E919-45E6-8313-B33D2C0FA6E3}" srcOrd="0" destOrd="0" presId="urn:microsoft.com/office/officeart/2005/8/layout/orgChart1"/>
    <dgm:cxn modelId="{0F4852C6-6391-4699-B384-A12DCF01FD3E}" type="presOf" srcId="{DB5ADF6D-AEA0-4137-BDA0-4E0C90512509}" destId="{58544784-5B06-404E-92D6-00CFCA949B50}" srcOrd="1" destOrd="0" presId="urn:microsoft.com/office/officeart/2005/8/layout/orgChart1"/>
    <dgm:cxn modelId="{68C11CD3-D1F1-49A4-BA67-E5D855391B8B}" type="presOf" srcId="{8890B3FB-C96C-4296-BEF1-69E7136EAAD7}" destId="{88AD1107-B674-4D1A-99FD-7534DF6C5FE6}" srcOrd="0" destOrd="0" presId="urn:microsoft.com/office/officeart/2005/8/layout/orgChart1"/>
    <dgm:cxn modelId="{86B864E1-64AC-4A6F-BE86-E827D6CD482B}" type="presOf" srcId="{E4395060-A4E4-435D-9DC2-627CF9060132}" destId="{A47E1AC6-1689-4258-AACD-A932259CEC34}" srcOrd="1" destOrd="0" presId="urn:microsoft.com/office/officeart/2005/8/layout/orgChart1"/>
    <dgm:cxn modelId="{A210F4E1-0B51-4543-8ACA-962437EA2872}" type="presOf" srcId="{820E369E-1C5F-4933-BC27-491894501A98}" destId="{8B9FAB1B-F487-4958-93B0-50EBEE7CD65D}" srcOrd="1" destOrd="0" presId="urn:microsoft.com/office/officeart/2005/8/layout/orgChart1"/>
    <dgm:cxn modelId="{284460E6-0117-4787-B344-D959EECC860A}" srcId="{DB5ADF6D-AEA0-4137-BDA0-4E0C90512509}" destId="{086C0F4A-DEBC-4760-99A4-75A0E546FE5C}" srcOrd="0" destOrd="0" parTransId="{2780C691-6E3D-4DDC-9566-4EA4E525FD15}" sibTransId="{A45D37D0-268E-42D3-9A4A-902CC093A4A6}"/>
    <dgm:cxn modelId="{B49235F4-2FA2-4D44-8DC6-E26F535DC91C}" srcId="{BA9DC137-44F8-4648-8144-7F1FD130DE10}" destId="{DB5ADF6D-AEA0-4137-BDA0-4E0C90512509}" srcOrd="0" destOrd="0" parTransId="{509A6B23-3134-48C5-8596-5092DA2CA10B}" sibTransId="{A1B86CA5-04D9-420C-96FC-123C140FFC1E}"/>
    <dgm:cxn modelId="{65454DFE-0F47-467E-8EAE-88BA9850BB3F}" type="presOf" srcId="{820E369E-1C5F-4933-BC27-491894501A98}" destId="{EBED7F15-1747-47AD-9FF2-DD68C93C25E0}" srcOrd="0" destOrd="0" presId="urn:microsoft.com/office/officeart/2005/8/layout/orgChart1"/>
    <dgm:cxn modelId="{9DC85AE8-97BD-4D0C-8959-AE84FE46CF00}" type="presParOf" srcId="{F4B5E50D-B58A-4B18-95CA-DA3926A6AA5D}" destId="{E0E27154-7DDF-42C4-AD4A-0460285101D4}" srcOrd="0" destOrd="0" presId="urn:microsoft.com/office/officeart/2005/8/layout/orgChart1"/>
    <dgm:cxn modelId="{B0766DD4-35DB-4F9B-B201-1E10ED928578}" type="presParOf" srcId="{E0E27154-7DDF-42C4-AD4A-0460285101D4}" destId="{B83C9B72-5CDA-4054-9A1B-2ADEBF4CE9FF}" srcOrd="0" destOrd="0" presId="urn:microsoft.com/office/officeart/2005/8/layout/orgChart1"/>
    <dgm:cxn modelId="{8163DFB9-6198-44D2-BA88-4677C24D34E2}" type="presParOf" srcId="{B83C9B72-5CDA-4054-9A1B-2ADEBF4CE9FF}" destId="{EBED7F15-1747-47AD-9FF2-DD68C93C25E0}" srcOrd="0" destOrd="0" presId="urn:microsoft.com/office/officeart/2005/8/layout/orgChart1"/>
    <dgm:cxn modelId="{96BB672E-3292-4CD4-9D21-180ADCB3C427}" type="presParOf" srcId="{B83C9B72-5CDA-4054-9A1B-2ADEBF4CE9FF}" destId="{8B9FAB1B-F487-4958-93B0-50EBEE7CD65D}" srcOrd="1" destOrd="0" presId="urn:microsoft.com/office/officeart/2005/8/layout/orgChart1"/>
    <dgm:cxn modelId="{4C0F2194-27EB-40D2-8626-AFAF27D90DCC}" type="presParOf" srcId="{E0E27154-7DDF-42C4-AD4A-0460285101D4}" destId="{08711BB3-E415-42E9-980F-6F727E0BC4FB}" srcOrd="1" destOrd="0" presId="urn:microsoft.com/office/officeart/2005/8/layout/orgChart1"/>
    <dgm:cxn modelId="{31D9777C-5934-4897-93ED-782BEBB40810}" type="presParOf" srcId="{08711BB3-E415-42E9-980F-6F727E0BC4FB}" destId="{88AD1107-B674-4D1A-99FD-7534DF6C5FE6}" srcOrd="0" destOrd="0" presId="urn:microsoft.com/office/officeart/2005/8/layout/orgChart1"/>
    <dgm:cxn modelId="{BE70A8D1-CB77-4C03-8643-E27E64E80CE8}" type="presParOf" srcId="{08711BB3-E415-42E9-980F-6F727E0BC4FB}" destId="{51B3F2EB-8C95-4642-B9B8-0A9F8C8E39A3}" srcOrd="1" destOrd="0" presId="urn:microsoft.com/office/officeart/2005/8/layout/orgChart1"/>
    <dgm:cxn modelId="{58931534-B93A-4724-A663-649034045AB6}" type="presParOf" srcId="{51B3F2EB-8C95-4642-B9B8-0A9F8C8E39A3}" destId="{0B35C291-6D03-4E8A-AC95-27D952D738C5}" srcOrd="0" destOrd="0" presId="urn:microsoft.com/office/officeart/2005/8/layout/orgChart1"/>
    <dgm:cxn modelId="{9537FBD2-4CF7-4900-BEF5-C213AA34F2F1}" type="presParOf" srcId="{0B35C291-6D03-4E8A-AC95-27D952D738C5}" destId="{5B0AB5AC-1073-449F-B7A8-18B3EEBB8F7A}" srcOrd="0" destOrd="0" presId="urn:microsoft.com/office/officeart/2005/8/layout/orgChart1"/>
    <dgm:cxn modelId="{AFF4ED9F-FFAA-415D-91AE-E2B7C6737F0A}" type="presParOf" srcId="{0B35C291-6D03-4E8A-AC95-27D952D738C5}" destId="{12916A91-296C-4D8B-9D0C-B1B838CB8B54}" srcOrd="1" destOrd="0" presId="urn:microsoft.com/office/officeart/2005/8/layout/orgChart1"/>
    <dgm:cxn modelId="{592CB588-E8EE-45CD-8575-17BFB331EBAB}" type="presParOf" srcId="{51B3F2EB-8C95-4642-B9B8-0A9F8C8E39A3}" destId="{7E3160CD-6BA6-4240-A440-B3E945FA42EE}" srcOrd="1" destOrd="0" presId="urn:microsoft.com/office/officeart/2005/8/layout/orgChart1"/>
    <dgm:cxn modelId="{41EB501D-30E6-4CE1-A2DA-48AB920EDC84}" type="presParOf" srcId="{51B3F2EB-8C95-4642-B9B8-0A9F8C8E39A3}" destId="{07E7B858-9F37-4558-BFDB-FFA6AEE25FA5}" srcOrd="2" destOrd="0" presId="urn:microsoft.com/office/officeart/2005/8/layout/orgChart1"/>
    <dgm:cxn modelId="{2264E3FF-18A7-452F-ABEF-1A24961392FA}" type="presParOf" srcId="{08711BB3-E415-42E9-980F-6F727E0BC4FB}" destId="{969199CE-7A00-452D-901E-8F281CD85B43}" srcOrd="2" destOrd="0" presId="urn:microsoft.com/office/officeart/2005/8/layout/orgChart1"/>
    <dgm:cxn modelId="{BC0E9CAA-B51C-4812-8D78-B128BFFDEA20}" type="presParOf" srcId="{08711BB3-E415-42E9-980F-6F727E0BC4FB}" destId="{B939F552-DE72-4065-86E9-33F73CFCB95B}" srcOrd="3" destOrd="0" presId="urn:microsoft.com/office/officeart/2005/8/layout/orgChart1"/>
    <dgm:cxn modelId="{D73444A7-2A1F-4BA4-8E98-87A107B0B5BC}" type="presParOf" srcId="{B939F552-DE72-4065-86E9-33F73CFCB95B}" destId="{4C4E33F2-756C-4797-BE66-27544EDC3BAB}" srcOrd="0" destOrd="0" presId="urn:microsoft.com/office/officeart/2005/8/layout/orgChart1"/>
    <dgm:cxn modelId="{581FB29B-3769-4BF8-93D3-5F08E45CCF69}" type="presParOf" srcId="{4C4E33F2-756C-4797-BE66-27544EDC3BAB}" destId="{0F92AC53-D2A4-4DCF-9EAA-EA509A173B7E}" srcOrd="0" destOrd="0" presId="urn:microsoft.com/office/officeart/2005/8/layout/orgChart1"/>
    <dgm:cxn modelId="{3ECA44F7-C841-4A2F-AB8A-23A3384DBB53}" type="presParOf" srcId="{4C4E33F2-756C-4797-BE66-27544EDC3BAB}" destId="{CE567D8D-A63A-4B4C-AC2D-6EAAF3511CC8}" srcOrd="1" destOrd="0" presId="urn:microsoft.com/office/officeart/2005/8/layout/orgChart1"/>
    <dgm:cxn modelId="{9BBE6646-4B4F-4AEA-B82A-DFA5AA2C330C}" type="presParOf" srcId="{B939F552-DE72-4065-86E9-33F73CFCB95B}" destId="{4E71C57A-A787-44B5-B5C2-659AA6DB7000}" srcOrd="1" destOrd="0" presId="urn:microsoft.com/office/officeart/2005/8/layout/orgChart1"/>
    <dgm:cxn modelId="{BEF62F53-7F04-466C-ABBC-FD33AB65D74F}" type="presParOf" srcId="{B939F552-DE72-4065-86E9-33F73CFCB95B}" destId="{4EC813CA-49CC-41BB-AB82-7E4655F5D43B}" srcOrd="2" destOrd="0" presId="urn:microsoft.com/office/officeart/2005/8/layout/orgChart1"/>
    <dgm:cxn modelId="{7DC1B8F2-6CD1-4410-95A6-065B7FAFBDC2}" type="presParOf" srcId="{08711BB3-E415-42E9-980F-6F727E0BC4FB}" destId="{3D385A7F-8FFF-4B73-9A65-76728D54EFE8}" srcOrd="4" destOrd="0" presId="urn:microsoft.com/office/officeart/2005/8/layout/orgChart1"/>
    <dgm:cxn modelId="{7A1FE06D-4A63-4CFA-93CB-15F9A9A4F63B}" type="presParOf" srcId="{08711BB3-E415-42E9-980F-6F727E0BC4FB}" destId="{D8CAE386-3AFA-4BC8-9483-70E66CF3742F}" srcOrd="5" destOrd="0" presId="urn:microsoft.com/office/officeart/2005/8/layout/orgChart1"/>
    <dgm:cxn modelId="{A6681EB0-3875-44C8-BB85-1BA65A89F142}" type="presParOf" srcId="{D8CAE386-3AFA-4BC8-9483-70E66CF3742F}" destId="{CA615709-83D5-495F-AEAA-FC5EE87582B7}" srcOrd="0" destOrd="0" presId="urn:microsoft.com/office/officeart/2005/8/layout/orgChart1"/>
    <dgm:cxn modelId="{DA7F796A-581E-4E0D-9CFD-69CCDECCF93E}" type="presParOf" srcId="{CA615709-83D5-495F-AEAA-FC5EE87582B7}" destId="{219F142F-2FA1-40FA-B9B4-07FF9F61E630}" srcOrd="0" destOrd="0" presId="urn:microsoft.com/office/officeart/2005/8/layout/orgChart1"/>
    <dgm:cxn modelId="{CC846352-1A10-450A-99E1-F76745DA338B}" type="presParOf" srcId="{CA615709-83D5-495F-AEAA-FC5EE87582B7}" destId="{A47E1AC6-1689-4258-AACD-A932259CEC34}" srcOrd="1" destOrd="0" presId="urn:microsoft.com/office/officeart/2005/8/layout/orgChart1"/>
    <dgm:cxn modelId="{2D703AC1-8958-4F9E-BAA5-A5DF611FB6D5}" type="presParOf" srcId="{D8CAE386-3AFA-4BC8-9483-70E66CF3742F}" destId="{E31FE1D7-C99E-46E7-B0F3-1C72ACFBDDC9}" srcOrd="1" destOrd="0" presId="urn:microsoft.com/office/officeart/2005/8/layout/orgChart1"/>
    <dgm:cxn modelId="{D7EB70E7-DE36-4222-87C5-E7773BD9EFA0}" type="presParOf" srcId="{D8CAE386-3AFA-4BC8-9483-70E66CF3742F}" destId="{F4904C7A-F014-4FBF-9591-1AF152195928}" srcOrd="2" destOrd="0" presId="urn:microsoft.com/office/officeart/2005/8/layout/orgChart1"/>
    <dgm:cxn modelId="{117866BF-F310-4A1A-8F6F-181639E59BE5}" type="presParOf" srcId="{08711BB3-E415-42E9-980F-6F727E0BC4FB}" destId="{6655250E-1AF9-4C72-BDCC-629A50F61562}" srcOrd="6" destOrd="0" presId="urn:microsoft.com/office/officeart/2005/8/layout/orgChart1"/>
    <dgm:cxn modelId="{7E511FAF-9FCB-4B18-967D-EB67ADC89982}" type="presParOf" srcId="{08711BB3-E415-42E9-980F-6F727E0BC4FB}" destId="{DDFC64D6-17E8-4C0E-AE23-D578C60AFB79}" srcOrd="7" destOrd="0" presId="urn:microsoft.com/office/officeart/2005/8/layout/orgChart1"/>
    <dgm:cxn modelId="{5AAA124A-F14F-4CB2-9470-4F4235030E8A}" type="presParOf" srcId="{DDFC64D6-17E8-4C0E-AE23-D578C60AFB79}" destId="{63C5B0C3-44C2-486E-9215-775B8488A9C7}" srcOrd="0" destOrd="0" presId="urn:microsoft.com/office/officeart/2005/8/layout/orgChart1"/>
    <dgm:cxn modelId="{E00EBDED-7F09-4EDB-9DFC-27E421BD52C3}" type="presParOf" srcId="{63C5B0C3-44C2-486E-9215-775B8488A9C7}" destId="{1624825A-A975-4076-9DEB-C9222F559664}" srcOrd="0" destOrd="0" presId="urn:microsoft.com/office/officeart/2005/8/layout/orgChart1"/>
    <dgm:cxn modelId="{CD86DDBC-14EB-47E0-98B3-6E8952C80457}" type="presParOf" srcId="{63C5B0C3-44C2-486E-9215-775B8488A9C7}" destId="{D5FEE556-ACE7-4C43-AD83-4290FC4FA993}" srcOrd="1" destOrd="0" presId="urn:microsoft.com/office/officeart/2005/8/layout/orgChart1"/>
    <dgm:cxn modelId="{8A4A9D43-52AE-4B05-BB73-E36BA4217B8B}" type="presParOf" srcId="{DDFC64D6-17E8-4C0E-AE23-D578C60AFB79}" destId="{61F867B6-8C70-424F-979A-E767A71B1E6E}" srcOrd="1" destOrd="0" presId="urn:microsoft.com/office/officeart/2005/8/layout/orgChart1"/>
    <dgm:cxn modelId="{CBD77EC3-B5F9-4D72-8FA4-A7E544E13E96}" type="presParOf" srcId="{61F867B6-8C70-424F-979A-E767A71B1E6E}" destId="{DE4190CE-B317-4433-9B6F-DD3E8C8899C3}" srcOrd="0" destOrd="0" presId="urn:microsoft.com/office/officeart/2005/8/layout/orgChart1"/>
    <dgm:cxn modelId="{FEA5E378-0996-459A-B9BA-EC82BD3ACEF3}" type="presParOf" srcId="{61F867B6-8C70-424F-979A-E767A71B1E6E}" destId="{E1ED22ED-E5C7-4D72-8587-DD3C36DC5E6D}" srcOrd="1" destOrd="0" presId="urn:microsoft.com/office/officeart/2005/8/layout/orgChart1"/>
    <dgm:cxn modelId="{483D9DF3-5145-4F99-A813-C2467D71B21F}" type="presParOf" srcId="{E1ED22ED-E5C7-4D72-8587-DD3C36DC5E6D}" destId="{05CDD253-5571-4B0A-9875-34479AF83047}" srcOrd="0" destOrd="0" presId="urn:microsoft.com/office/officeart/2005/8/layout/orgChart1"/>
    <dgm:cxn modelId="{9E49ACD6-AEE0-444A-A01E-9968DC835B81}" type="presParOf" srcId="{05CDD253-5571-4B0A-9875-34479AF83047}" destId="{50B8FB07-80FB-4028-B0CD-3D94A3CCC29D}" srcOrd="0" destOrd="0" presId="urn:microsoft.com/office/officeart/2005/8/layout/orgChart1"/>
    <dgm:cxn modelId="{3229B16E-36F0-4CA1-B519-A72BEEAF17DC}" type="presParOf" srcId="{05CDD253-5571-4B0A-9875-34479AF83047}" destId="{58544784-5B06-404E-92D6-00CFCA949B50}" srcOrd="1" destOrd="0" presId="urn:microsoft.com/office/officeart/2005/8/layout/orgChart1"/>
    <dgm:cxn modelId="{33575773-666F-42D4-B487-7E01CB479B77}" type="presParOf" srcId="{E1ED22ED-E5C7-4D72-8587-DD3C36DC5E6D}" destId="{21DAADCF-DD24-4EBC-BF66-4A14AE02AC67}" srcOrd="1" destOrd="0" presId="urn:microsoft.com/office/officeart/2005/8/layout/orgChart1"/>
    <dgm:cxn modelId="{DE96B451-7709-4749-9418-FD022EDB659F}" type="presParOf" srcId="{21DAADCF-DD24-4EBC-BF66-4A14AE02AC67}" destId="{36805F85-A357-40FC-AB4C-FF6E49C098DA}" srcOrd="0" destOrd="0" presId="urn:microsoft.com/office/officeart/2005/8/layout/orgChart1"/>
    <dgm:cxn modelId="{00ADAB55-89BF-4031-9710-09B9AF222C2F}" type="presParOf" srcId="{21DAADCF-DD24-4EBC-BF66-4A14AE02AC67}" destId="{F0811423-CFC3-46EB-ACDC-A956932B4027}" srcOrd="1" destOrd="0" presId="urn:microsoft.com/office/officeart/2005/8/layout/orgChart1"/>
    <dgm:cxn modelId="{44C10866-37E2-4288-993E-194DC28D9D29}" type="presParOf" srcId="{F0811423-CFC3-46EB-ACDC-A956932B4027}" destId="{9177657C-7C63-4001-B0E8-A52D47D9EA4D}" srcOrd="0" destOrd="0" presId="urn:microsoft.com/office/officeart/2005/8/layout/orgChart1"/>
    <dgm:cxn modelId="{287E0640-9293-493E-80B6-22E8443A2045}" type="presParOf" srcId="{9177657C-7C63-4001-B0E8-A52D47D9EA4D}" destId="{F5538144-E919-45E6-8313-B33D2C0FA6E3}" srcOrd="0" destOrd="0" presId="urn:microsoft.com/office/officeart/2005/8/layout/orgChart1"/>
    <dgm:cxn modelId="{64C827DD-175F-4A2E-8AF8-F0E32E2EB72A}" type="presParOf" srcId="{9177657C-7C63-4001-B0E8-A52D47D9EA4D}" destId="{379783FA-A1F9-4080-8219-8E10888C9625}" srcOrd="1" destOrd="0" presId="urn:microsoft.com/office/officeart/2005/8/layout/orgChart1"/>
    <dgm:cxn modelId="{02E74C11-60A2-490E-96B2-2535EF618AC6}" type="presParOf" srcId="{F0811423-CFC3-46EB-ACDC-A956932B4027}" destId="{3C450850-593E-4EBB-AB1B-640310D65F84}" srcOrd="1" destOrd="0" presId="urn:microsoft.com/office/officeart/2005/8/layout/orgChart1"/>
    <dgm:cxn modelId="{C22D1FEC-E22E-4662-A2D6-6861744A2B9F}" type="presParOf" srcId="{F0811423-CFC3-46EB-ACDC-A956932B4027}" destId="{4551743A-F2AD-4AE7-B276-2AAB1802F3CA}" srcOrd="2" destOrd="0" presId="urn:microsoft.com/office/officeart/2005/8/layout/orgChart1"/>
    <dgm:cxn modelId="{D08FDD04-60EC-419A-BA27-ECE278463AD7}" type="presParOf" srcId="{E1ED22ED-E5C7-4D72-8587-DD3C36DC5E6D}" destId="{B3F6F5D9-6444-4CC3-A9D1-15CC25E31E3D}" srcOrd="2" destOrd="0" presId="urn:microsoft.com/office/officeart/2005/8/layout/orgChart1"/>
    <dgm:cxn modelId="{31614590-9039-4991-BDFB-E2DEE3DBFE91}" type="presParOf" srcId="{DDFC64D6-17E8-4C0E-AE23-D578C60AFB79}" destId="{C8449FB1-4E60-442E-8A3C-B153D8BF8DA6}" srcOrd="2" destOrd="0" presId="urn:microsoft.com/office/officeart/2005/8/layout/orgChart1"/>
    <dgm:cxn modelId="{1BD368A2-1FC9-496F-BD45-F3856432A557}" type="presParOf" srcId="{E0E27154-7DDF-42C4-AD4A-0460285101D4}" destId="{603AE7CA-6BAB-46A2-9583-3443E992F3A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50418E6-14E5-48D6-A7AC-235FE373148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0B5D878-E911-4C0B-841F-755E5BA8DE96}">
      <dgm:prSet phldrT="[Texte]"/>
      <dgm:spPr/>
      <dgm:t>
        <a:bodyPr/>
        <a:lstStyle/>
        <a:p>
          <a:r>
            <a:rPr lang="fr-FR" dirty="0"/>
            <a:t>Spermatogonies</a:t>
          </a:r>
        </a:p>
      </dgm:t>
    </dgm:pt>
    <dgm:pt modelId="{D197AE41-B884-4B80-A82F-F8D41204AF96}" type="parTrans" cxnId="{5D032C7A-DF86-4216-946A-9D64025E846A}">
      <dgm:prSet/>
      <dgm:spPr/>
      <dgm:t>
        <a:bodyPr/>
        <a:lstStyle/>
        <a:p>
          <a:endParaRPr lang="fr-FR"/>
        </a:p>
      </dgm:t>
    </dgm:pt>
    <dgm:pt modelId="{5204D5EA-FB8E-4DBC-859C-F1D7E2BA18A5}" type="sibTrans" cxnId="{5D032C7A-DF86-4216-946A-9D64025E846A}">
      <dgm:prSet/>
      <dgm:spPr/>
      <dgm:t>
        <a:bodyPr/>
        <a:lstStyle/>
        <a:p>
          <a:endParaRPr lang="fr-FR"/>
        </a:p>
      </dgm:t>
    </dgm:pt>
    <dgm:pt modelId="{6DC54D1A-8C47-4ADB-9B9A-84EF18A5D920}">
      <dgm:prSet phldrT="[Texte]"/>
      <dgm:spPr/>
      <dgm:t>
        <a:bodyPr/>
        <a:lstStyle/>
        <a:p>
          <a:r>
            <a:rPr lang="fr-FR" dirty="0"/>
            <a:t>Spermatocytes primaires</a:t>
          </a:r>
        </a:p>
      </dgm:t>
    </dgm:pt>
    <dgm:pt modelId="{F5529716-DBEF-439C-B6C0-CA453340D221}" type="parTrans" cxnId="{D52340CC-D174-49E3-98B8-FEFF612DA44D}">
      <dgm:prSet/>
      <dgm:spPr/>
      <dgm:t>
        <a:bodyPr/>
        <a:lstStyle/>
        <a:p>
          <a:endParaRPr lang="fr-FR"/>
        </a:p>
      </dgm:t>
    </dgm:pt>
    <dgm:pt modelId="{5C766316-3355-415A-84D6-5C76B5DCD978}" type="sibTrans" cxnId="{D52340CC-D174-49E3-98B8-FEFF612DA44D}">
      <dgm:prSet/>
      <dgm:spPr/>
      <dgm:t>
        <a:bodyPr/>
        <a:lstStyle/>
        <a:p>
          <a:endParaRPr lang="fr-FR"/>
        </a:p>
      </dgm:t>
    </dgm:pt>
    <dgm:pt modelId="{2AD33741-A9CE-4181-B22D-368F4D63C001}">
      <dgm:prSet phldrT="[Texte]"/>
      <dgm:spPr/>
      <dgm:t>
        <a:bodyPr/>
        <a:lstStyle/>
        <a:p>
          <a:r>
            <a:rPr lang="fr-FR" dirty="0"/>
            <a:t>Spermatocytes secondaires</a:t>
          </a:r>
        </a:p>
      </dgm:t>
    </dgm:pt>
    <dgm:pt modelId="{753D958E-B311-4E39-821E-1D8F31BB3602}" type="parTrans" cxnId="{7F1D448D-44E0-4882-81C8-EE57846AD4DA}">
      <dgm:prSet/>
      <dgm:spPr/>
      <dgm:t>
        <a:bodyPr/>
        <a:lstStyle/>
        <a:p>
          <a:endParaRPr lang="fr-FR"/>
        </a:p>
      </dgm:t>
    </dgm:pt>
    <dgm:pt modelId="{5E96BA65-F12F-4DA6-BF34-B325546F9513}" type="sibTrans" cxnId="{7F1D448D-44E0-4882-81C8-EE57846AD4DA}">
      <dgm:prSet/>
      <dgm:spPr/>
      <dgm:t>
        <a:bodyPr/>
        <a:lstStyle/>
        <a:p>
          <a:endParaRPr lang="fr-FR"/>
        </a:p>
      </dgm:t>
    </dgm:pt>
    <dgm:pt modelId="{08DE74D4-B3B3-4BF9-BBA8-8319FF98479F}">
      <dgm:prSet/>
      <dgm:spPr/>
      <dgm:t>
        <a:bodyPr/>
        <a:lstStyle/>
        <a:p>
          <a:r>
            <a:rPr lang="fr-FR" dirty="0"/>
            <a:t>Spermatides</a:t>
          </a:r>
        </a:p>
      </dgm:t>
    </dgm:pt>
    <dgm:pt modelId="{E066ABF1-D6FC-4388-ABC4-470F8D7E5A5E}" type="parTrans" cxnId="{E48E5F24-91B8-4189-B76F-0D9F50845E18}">
      <dgm:prSet/>
      <dgm:spPr/>
      <dgm:t>
        <a:bodyPr/>
        <a:lstStyle/>
        <a:p>
          <a:endParaRPr lang="fr-FR"/>
        </a:p>
      </dgm:t>
    </dgm:pt>
    <dgm:pt modelId="{E24925FD-6090-443B-8634-2CCAAF102B35}" type="sibTrans" cxnId="{E48E5F24-91B8-4189-B76F-0D9F50845E18}">
      <dgm:prSet/>
      <dgm:spPr/>
      <dgm:t>
        <a:bodyPr/>
        <a:lstStyle/>
        <a:p>
          <a:endParaRPr lang="fr-FR"/>
        </a:p>
      </dgm:t>
    </dgm:pt>
    <dgm:pt modelId="{D034BCF1-F951-4404-B710-C9DFA2DFFDFC}">
      <dgm:prSet/>
      <dgm:spPr/>
      <dgm:t>
        <a:bodyPr/>
        <a:lstStyle/>
        <a:p>
          <a:r>
            <a:rPr lang="fr-FR" dirty="0"/>
            <a:t>Spermatozoïdes</a:t>
          </a:r>
        </a:p>
      </dgm:t>
    </dgm:pt>
    <dgm:pt modelId="{1544F071-E937-4B26-801C-111B1C5E4868}" type="parTrans" cxnId="{C7EFC9A9-B908-4BBE-BC79-E0B0A4BA2D2A}">
      <dgm:prSet/>
      <dgm:spPr/>
      <dgm:t>
        <a:bodyPr/>
        <a:lstStyle/>
        <a:p>
          <a:endParaRPr lang="fr-FR"/>
        </a:p>
      </dgm:t>
    </dgm:pt>
    <dgm:pt modelId="{944F6F0C-E5B1-4677-B569-39059D97880C}" type="sibTrans" cxnId="{C7EFC9A9-B908-4BBE-BC79-E0B0A4BA2D2A}">
      <dgm:prSet/>
      <dgm:spPr/>
      <dgm:t>
        <a:bodyPr/>
        <a:lstStyle/>
        <a:p>
          <a:endParaRPr lang="fr-FR"/>
        </a:p>
      </dgm:t>
    </dgm:pt>
    <dgm:pt modelId="{8A316E5C-6010-44E5-B62B-81C8B2B06010}" type="pres">
      <dgm:prSet presAssocID="{350418E6-14E5-48D6-A7AC-235FE373148C}" presName="Name0" presStyleCnt="0">
        <dgm:presLayoutVars>
          <dgm:dir/>
          <dgm:resizeHandles val="exact"/>
        </dgm:presLayoutVars>
      </dgm:prSet>
      <dgm:spPr/>
    </dgm:pt>
    <dgm:pt modelId="{FD83A043-A1F4-44D4-B797-4BADAD167D88}" type="pres">
      <dgm:prSet presAssocID="{E0B5D878-E911-4C0B-841F-755E5BA8DE96}" presName="node" presStyleLbl="node1" presStyleIdx="0" presStyleCnt="5">
        <dgm:presLayoutVars>
          <dgm:bulletEnabled val="1"/>
        </dgm:presLayoutVars>
      </dgm:prSet>
      <dgm:spPr/>
    </dgm:pt>
    <dgm:pt modelId="{3F01699C-9D44-4A62-B1BA-FE2B6BAE6723}" type="pres">
      <dgm:prSet presAssocID="{5204D5EA-FB8E-4DBC-859C-F1D7E2BA18A5}" presName="sibTrans" presStyleLbl="sibTrans2D1" presStyleIdx="0" presStyleCnt="4"/>
      <dgm:spPr/>
    </dgm:pt>
    <dgm:pt modelId="{6EE37C9C-376D-48CF-9577-FE27EDC8302A}" type="pres">
      <dgm:prSet presAssocID="{5204D5EA-FB8E-4DBC-859C-F1D7E2BA18A5}" presName="connectorText" presStyleLbl="sibTrans2D1" presStyleIdx="0" presStyleCnt="4"/>
      <dgm:spPr/>
    </dgm:pt>
    <dgm:pt modelId="{6EFD8A7F-88EB-4A52-B016-E4EC60AF4CEE}" type="pres">
      <dgm:prSet presAssocID="{6DC54D1A-8C47-4ADB-9B9A-84EF18A5D920}" presName="node" presStyleLbl="node1" presStyleIdx="1" presStyleCnt="5">
        <dgm:presLayoutVars>
          <dgm:bulletEnabled val="1"/>
        </dgm:presLayoutVars>
      </dgm:prSet>
      <dgm:spPr/>
    </dgm:pt>
    <dgm:pt modelId="{8C15EEF1-D0EE-44E0-9CE8-AD3C0DA5FB62}" type="pres">
      <dgm:prSet presAssocID="{5C766316-3355-415A-84D6-5C76B5DCD978}" presName="sibTrans" presStyleLbl="sibTrans2D1" presStyleIdx="1" presStyleCnt="4"/>
      <dgm:spPr/>
    </dgm:pt>
    <dgm:pt modelId="{E9557E0B-2755-476E-8E23-21B04B34612E}" type="pres">
      <dgm:prSet presAssocID="{5C766316-3355-415A-84D6-5C76B5DCD978}" presName="connectorText" presStyleLbl="sibTrans2D1" presStyleIdx="1" presStyleCnt="4"/>
      <dgm:spPr/>
    </dgm:pt>
    <dgm:pt modelId="{893F1FA8-FDFC-4098-AC74-EC9AECEEA2E6}" type="pres">
      <dgm:prSet presAssocID="{2AD33741-A9CE-4181-B22D-368F4D63C001}" presName="node" presStyleLbl="node1" presStyleIdx="2" presStyleCnt="5">
        <dgm:presLayoutVars>
          <dgm:bulletEnabled val="1"/>
        </dgm:presLayoutVars>
      </dgm:prSet>
      <dgm:spPr/>
    </dgm:pt>
    <dgm:pt modelId="{9B23971C-6BB3-449F-BB1D-774FD8D2EFB5}" type="pres">
      <dgm:prSet presAssocID="{5E96BA65-F12F-4DA6-BF34-B325546F9513}" presName="sibTrans" presStyleLbl="sibTrans2D1" presStyleIdx="2" presStyleCnt="4"/>
      <dgm:spPr/>
    </dgm:pt>
    <dgm:pt modelId="{DBCF39C5-DEC9-41F1-AD17-CDED43384B60}" type="pres">
      <dgm:prSet presAssocID="{5E96BA65-F12F-4DA6-BF34-B325546F9513}" presName="connectorText" presStyleLbl="sibTrans2D1" presStyleIdx="2" presStyleCnt="4"/>
      <dgm:spPr/>
    </dgm:pt>
    <dgm:pt modelId="{EE9144BB-62DA-48F5-8FBA-1C9EA0009F43}" type="pres">
      <dgm:prSet presAssocID="{08DE74D4-B3B3-4BF9-BBA8-8319FF98479F}" presName="node" presStyleLbl="node1" presStyleIdx="3" presStyleCnt="5">
        <dgm:presLayoutVars>
          <dgm:bulletEnabled val="1"/>
        </dgm:presLayoutVars>
      </dgm:prSet>
      <dgm:spPr/>
    </dgm:pt>
    <dgm:pt modelId="{6CAAA9B7-8236-4F4D-806D-844C9238BD40}" type="pres">
      <dgm:prSet presAssocID="{E24925FD-6090-443B-8634-2CCAAF102B35}" presName="sibTrans" presStyleLbl="sibTrans2D1" presStyleIdx="3" presStyleCnt="4"/>
      <dgm:spPr/>
    </dgm:pt>
    <dgm:pt modelId="{CA9475FE-52BA-4E71-8381-7728F18CA138}" type="pres">
      <dgm:prSet presAssocID="{E24925FD-6090-443B-8634-2CCAAF102B35}" presName="connectorText" presStyleLbl="sibTrans2D1" presStyleIdx="3" presStyleCnt="4"/>
      <dgm:spPr/>
    </dgm:pt>
    <dgm:pt modelId="{B66F5DD9-C274-4D14-B9DC-92DAC4C73814}" type="pres">
      <dgm:prSet presAssocID="{D034BCF1-F951-4404-B710-C9DFA2DFFDFC}" presName="node" presStyleLbl="node1" presStyleIdx="4" presStyleCnt="5" custLinFactNeighborY="-2252">
        <dgm:presLayoutVars>
          <dgm:bulletEnabled val="1"/>
        </dgm:presLayoutVars>
      </dgm:prSet>
      <dgm:spPr/>
    </dgm:pt>
  </dgm:ptLst>
  <dgm:cxnLst>
    <dgm:cxn modelId="{47C14704-929B-488A-B084-52279B65CBB6}" type="presOf" srcId="{5E96BA65-F12F-4DA6-BF34-B325546F9513}" destId="{9B23971C-6BB3-449F-BB1D-774FD8D2EFB5}" srcOrd="0" destOrd="0" presId="urn:microsoft.com/office/officeart/2005/8/layout/process1"/>
    <dgm:cxn modelId="{E48E5F24-91B8-4189-B76F-0D9F50845E18}" srcId="{350418E6-14E5-48D6-A7AC-235FE373148C}" destId="{08DE74D4-B3B3-4BF9-BBA8-8319FF98479F}" srcOrd="3" destOrd="0" parTransId="{E066ABF1-D6FC-4388-ABC4-470F8D7E5A5E}" sibTransId="{E24925FD-6090-443B-8634-2CCAAF102B35}"/>
    <dgm:cxn modelId="{EA448726-F5C0-4E66-89B6-27C6A01EE314}" type="presOf" srcId="{E24925FD-6090-443B-8634-2CCAAF102B35}" destId="{6CAAA9B7-8236-4F4D-806D-844C9238BD40}" srcOrd="0" destOrd="0" presId="urn:microsoft.com/office/officeart/2005/8/layout/process1"/>
    <dgm:cxn modelId="{E991322A-A8C2-43D3-BC26-BFB90FDD4B1B}" type="presOf" srcId="{5C766316-3355-415A-84D6-5C76B5DCD978}" destId="{8C15EEF1-D0EE-44E0-9CE8-AD3C0DA5FB62}" srcOrd="0" destOrd="0" presId="urn:microsoft.com/office/officeart/2005/8/layout/process1"/>
    <dgm:cxn modelId="{91D54C35-AAD1-4CE7-8421-1AA73FE39307}" type="presOf" srcId="{2AD33741-A9CE-4181-B22D-368F4D63C001}" destId="{893F1FA8-FDFC-4098-AC74-EC9AECEEA2E6}" srcOrd="0" destOrd="0" presId="urn:microsoft.com/office/officeart/2005/8/layout/process1"/>
    <dgm:cxn modelId="{8B2EF656-0B77-482E-BB96-EBBEF4345EDE}" type="presOf" srcId="{E24925FD-6090-443B-8634-2CCAAF102B35}" destId="{CA9475FE-52BA-4E71-8381-7728F18CA138}" srcOrd="1" destOrd="0" presId="urn:microsoft.com/office/officeart/2005/8/layout/process1"/>
    <dgm:cxn modelId="{4ACD3678-BF63-4382-832D-B63C98E9FDF3}" type="presOf" srcId="{5E96BA65-F12F-4DA6-BF34-B325546F9513}" destId="{DBCF39C5-DEC9-41F1-AD17-CDED43384B60}" srcOrd="1" destOrd="0" presId="urn:microsoft.com/office/officeart/2005/8/layout/process1"/>
    <dgm:cxn modelId="{5D032C7A-DF86-4216-946A-9D64025E846A}" srcId="{350418E6-14E5-48D6-A7AC-235FE373148C}" destId="{E0B5D878-E911-4C0B-841F-755E5BA8DE96}" srcOrd="0" destOrd="0" parTransId="{D197AE41-B884-4B80-A82F-F8D41204AF96}" sibTransId="{5204D5EA-FB8E-4DBC-859C-F1D7E2BA18A5}"/>
    <dgm:cxn modelId="{7F1D448D-44E0-4882-81C8-EE57846AD4DA}" srcId="{350418E6-14E5-48D6-A7AC-235FE373148C}" destId="{2AD33741-A9CE-4181-B22D-368F4D63C001}" srcOrd="2" destOrd="0" parTransId="{753D958E-B311-4E39-821E-1D8F31BB3602}" sibTransId="{5E96BA65-F12F-4DA6-BF34-B325546F9513}"/>
    <dgm:cxn modelId="{424901A6-2E1B-4626-A7A4-773D0DDFB2C8}" type="presOf" srcId="{6DC54D1A-8C47-4ADB-9B9A-84EF18A5D920}" destId="{6EFD8A7F-88EB-4A52-B016-E4EC60AF4CEE}" srcOrd="0" destOrd="0" presId="urn:microsoft.com/office/officeart/2005/8/layout/process1"/>
    <dgm:cxn modelId="{C7EFC9A9-B908-4BBE-BC79-E0B0A4BA2D2A}" srcId="{350418E6-14E5-48D6-A7AC-235FE373148C}" destId="{D034BCF1-F951-4404-B710-C9DFA2DFFDFC}" srcOrd="4" destOrd="0" parTransId="{1544F071-E937-4B26-801C-111B1C5E4868}" sibTransId="{944F6F0C-E5B1-4677-B569-39059D97880C}"/>
    <dgm:cxn modelId="{9E1360AF-316D-4C81-BB2D-97F68D2309BC}" type="presOf" srcId="{350418E6-14E5-48D6-A7AC-235FE373148C}" destId="{8A316E5C-6010-44E5-B62B-81C8B2B06010}" srcOrd="0" destOrd="0" presId="urn:microsoft.com/office/officeart/2005/8/layout/process1"/>
    <dgm:cxn modelId="{D03AE6C2-37DC-4871-9CDC-025124B2F3F3}" type="presOf" srcId="{E0B5D878-E911-4C0B-841F-755E5BA8DE96}" destId="{FD83A043-A1F4-44D4-B797-4BADAD167D88}" srcOrd="0" destOrd="0" presId="urn:microsoft.com/office/officeart/2005/8/layout/process1"/>
    <dgm:cxn modelId="{D52340CC-D174-49E3-98B8-FEFF612DA44D}" srcId="{350418E6-14E5-48D6-A7AC-235FE373148C}" destId="{6DC54D1A-8C47-4ADB-9B9A-84EF18A5D920}" srcOrd="1" destOrd="0" parTransId="{F5529716-DBEF-439C-B6C0-CA453340D221}" sibTransId="{5C766316-3355-415A-84D6-5C76B5DCD978}"/>
    <dgm:cxn modelId="{BF07B7D2-751A-4332-B475-4CE63D3E3204}" type="presOf" srcId="{5204D5EA-FB8E-4DBC-859C-F1D7E2BA18A5}" destId="{3F01699C-9D44-4A62-B1BA-FE2B6BAE6723}" srcOrd="0" destOrd="0" presId="urn:microsoft.com/office/officeart/2005/8/layout/process1"/>
    <dgm:cxn modelId="{5F4C18EA-B89E-4F96-B5DD-06E659F0D590}" type="presOf" srcId="{D034BCF1-F951-4404-B710-C9DFA2DFFDFC}" destId="{B66F5DD9-C274-4D14-B9DC-92DAC4C73814}" srcOrd="0" destOrd="0" presId="urn:microsoft.com/office/officeart/2005/8/layout/process1"/>
    <dgm:cxn modelId="{F6ED24EB-B99E-4BC3-8BFC-ED13749E4751}" type="presOf" srcId="{5204D5EA-FB8E-4DBC-859C-F1D7E2BA18A5}" destId="{6EE37C9C-376D-48CF-9577-FE27EDC8302A}" srcOrd="1" destOrd="0" presId="urn:microsoft.com/office/officeart/2005/8/layout/process1"/>
    <dgm:cxn modelId="{466ADEF5-4E0C-4529-9862-F8B8BB3A5DD9}" type="presOf" srcId="{5C766316-3355-415A-84D6-5C76B5DCD978}" destId="{E9557E0B-2755-476E-8E23-21B04B34612E}" srcOrd="1" destOrd="0" presId="urn:microsoft.com/office/officeart/2005/8/layout/process1"/>
    <dgm:cxn modelId="{003AECFC-07C7-4A67-B1BF-573128917501}" type="presOf" srcId="{08DE74D4-B3B3-4BF9-BBA8-8319FF98479F}" destId="{EE9144BB-62DA-48F5-8FBA-1C9EA0009F43}" srcOrd="0" destOrd="0" presId="urn:microsoft.com/office/officeart/2005/8/layout/process1"/>
    <dgm:cxn modelId="{6E9E72F2-A4E3-4123-A317-C4E5B0E4203D}" type="presParOf" srcId="{8A316E5C-6010-44E5-B62B-81C8B2B06010}" destId="{FD83A043-A1F4-44D4-B797-4BADAD167D88}" srcOrd="0" destOrd="0" presId="urn:microsoft.com/office/officeart/2005/8/layout/process1"/>
    <dgm:cxn modelId="{545582C1-A173-49E6-B1BC-99EF32E12E17}" type="presParOf" srcId="{8A316E5C-6010-44E5-B62B-81C8B2B06010}" destId="{3F01699C-9D44-4A62-B1BA-FE2B6BAE6723}" srcOrd="1" destOrd="0" presId="urn:microsoft.com/office/officeart/2005/8/layout/process1"/>
    <dgm:cxn modelId="{D44361AB-CCAF-4E86-A109-3329C7D83F5E}" type="presParOf" srcId="{3F01699C-9D44-4A62-B1BA-FE2B6BAE6723}" destId="{6EE37C9C-376D-48CF-9577-FE27EDC8302A}" srcOrd="0" destOrd="0" presId="urn:microsoft.com/office/officeart/2005/8/layout/process1"/>
    <dgm:cxn modelId="{E1D86D2F-5DCE-45B1-A9B2-63E9CE1E716C}" type="presParOf" srcId="{8A316E5C-6010-44E5-B62B-81C8B2B06010}" destId="{6EFD8A7F-88EB-4A52-B016-E4EC60AF4CEE}" srcOrd="2" destOrd="0" presId="urn:microsoft.com/office/officeart/2005/8/layout/process1"/>
    <dgm:cxn modelId="{4E5A9D8D-B866-43FB-88C8-DABF398C8E79}" type="presParOf" srcId="{8A316E5C-6010-44E5-B62B-81C8B2B06010}" destId="{8C15EEF1-D0EE-44E0-9CE8-AD3C0DA5FB62}" srcOrd="3" destOrd="0" presId="urn:microsoft.com/office/officeart/2005/8/layout/process1"/>
    <dgm:cxn modelId="{9C9FF432-90D8-4FC1-BCDB-6039F4DF096A}" type="presParOf" srcId="{8C15EEF1-D0EE-44E0-9CE8-AD3C0DA5FB62}" destId="{E9557E0B-2755-476E-8E23-21B04B34612E}" srcOrd="0" destOrd="0" presId="urn:microsoft.com/office/officeart/2005/8/layout/process1"/>
    <dgm:cxn modelId="{2CE67B7E-352D-4C26-8F81-226AE49B11C3}" type="presParOf" srcId="{8A316E5C-6010-44E5-B62B-81C8B2B06010}" destId="{893F1FA8-FDFC-4098-AC74-EC9AECEEA2E6}" srcOrd="4" destOrd="0" presId="urn:microsoft.com/office/officeart/2005/8/layout/process1"/>
    <dgm:cxn modelId="{86F31205-5534-4FBB-87FF-78F2F571B7A8}" type="presParOf" srcId="{8A316E5C-6010-44E5-B62B-81C8B2B06010}" destId="{9B23971C-6BB3-449F-BB1D-774FD8D2EFB5}" srcOrd="5" destOrd="0" presId="urn:microsoft.com/office/officeart/2005/8/layout/process1"/>
    <dgm:cxn modelId="{E9A84D04-FF06-40BA-8CE6-CE1356EB61CD}" type="presParOf" srcId="{9B23971C-6BB3-449F-BB1D-774FD8D2EFB5}" destId="{DBCF39C5-DEC9-41F1-AD17-CDED43384B60}" srcOrd="0" destOrd="0" presId="urn:microsoft.com/office/officeart/2005/8/layout/process1"/>
    <dgm:cxn modelId="{403CF37B-4CA8-4781-A984-29AB8FC5BAD7}" type="presParOf" srcId="{8A316E5C-6010-44E5-B62B-81C8B2B06010}" destId="{EE9144BB-62DA-48F5-8FBA-1C9EA0009F43}" srcOrd="6" destOrd="0" presId="urn:microsoft.com/office/officeart/2005/8/layout/process1"/>
    <dgm:cxn modelId="{1E6E0343-F264-44F2-AAD7-48A7FDC4F9DC}" type="presParOf" srcId="{8A316E5C-6010-44E5-B62B-81C8B2B06010}" destId="{6CAAA9B7-8236-4F4D-806D-844C9238BD40}" srcOrd="7" destOrd="0" presId="urn:microsoft.com/office/officeart/2005/8/layout/process1"/>
    <dgm:cxn modelId="{EB3816E4-DB8D-4008-AB1A-C25BB004B411}" type="presParOf" srcId="{6CAAA9B7-8236-4F4D-806D-844C9238BD40}" destId="{CA9475FE-52BA-4E71-8381-7728F18CA138}" srcOrd="0" destOrd="0" presId="urn:microsoft.com/office/officeart/2005/8/layout/process1"/>
    <dgm:cxn modelId="{6D6295B7-6E8B-4FE4-956C-3FFC52455F6F}" type="presParOf" srcId="{8A316E5C-6010-44E5-B62B-81C8B2B06010}" destId="{B66F5DD9-C274-4D14-B9DC-92DAC4C73814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50418E6-14E5-48D6-A7AC-235FE373148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0B5D878-E911-4C0B-841F-755E5BA8DE96}">
      <dgm:prSet phldrT="[Texte]"/>
      <dgm:spPr/>
      <dgm:t>
        <a:bodyPr/>
        <a:lstStyle/>
        <a:p>
          <a:r>
            <a:rPr lang="fr-FR" dirty="0"/>
            <a:t>Ovogonies</a:t>
          </a:r>
        </a:p>
      </dgm:t>
    </dgm:pt>
    <dgm:pt modelId="{D197AE41-B884-4B80-A82F-F8D41204AF96}" type="parTrans" cxnId="{5D032C7A-DF86-4216-946A-9D64025E846A}">
      <dgm:prSet/>
      <dgm:spPr/>
      <dgm:t>
        <a:bodyPr/>
        <a:lstStyle/>
        <a:p>
          <a:endParaRPr lang="fr-FR"/>
        </a:p>
      </dgm:t>
    </dgm:pt>
    <dgm:pt modelId="{5204D5EA-FB8E-4DBC-859C-F1D7E2BA18A5}" type="sibTrans" cxnId="{5D032C7A-DF86-4216-946A-9D64025E846A}">
      <dgm:prSet/>
      <dgm:spPr/>
      <dgm:t>
        <a:bodyPr/>
        <a:lstStyle/>
        <a:p>
          <a:endParaRPr lang="fr-FR"/>
        </a:p>
      </dgm:t>
    </dgm:pt>
    <dgm:pt modelId="{6DC54D1A-8C47-4ADB-9B9A-84EF18A5D920}">
      <dgm:prSet phldrT="[Texte]"/>
      <dgm:spPr/>
      <dgm:t>
        <a:bodyPr/>
        <a:lstStyle/>
        <a:p>
          <a:r>
            <a:rPr lang="fr-FR" dirty="0"/>
            <a:t>Ovocytes primaires</a:t>
          </a:r>
        </a:p>
      </dgm:t>
    </dgm:pt>
    <dgm:pt modelId="{F5529716-DBEF-439C-B6C0-CA453340D221}" type="parTrans" cxnId="{D52340CC-D174-49E3-98B8-FEFF612DA44D}">
      <dgm:prSet/>
      <dgm:spPr/>
      <dgm:t>
        <a:bodyPr/>
        <a:lstStyle/>
        <a:p>
          <a:endParaRPr lang="fr-FR"/>
        </a:p>
      </dgm:t>
    </dgm:pt>
    <dgm:pt modelId="{5C766316-3355-415A-84D6-5C76B5DCD978}" type="sibTrans" cxnId="{D52340CC-D174-49E3-98B8-FEFF612DA44D}">
      <dgm:prSet/>
      <dgm:spPr/>
      <dgm:t>
        <a:bodyPr/>
        <a:lstStyle/>
        <a:p>
          <a:endParaRPr lang="fr-FR"/>
        </a:p>
      </dgm:t>
    </dgm:pt>
    <dgm:pt modelId="{2AD33741-A9CE-4181-B22D-368F4D63C001}">
      <dgm:prSet phldrT="[Texte]"/>
      <dgm:spPr/>
      <dgm:t>
        <a:bodyPr/>
        <a:lstStyle/>
        <a:p>
          <a:r>
            <a:rPr lang="fr-FR" dirty="0"/>
            <a:t>Ovocytes secondaires</a:t>
          </a:r>
        </a:p>
      </dgm:t>
    </dgm:pt>
    <dgm:pt modelId="{753D958E-B311-4E39-821E-1D8F31BB3602}" type="parTrans" cxnId="{7F1D448D-44E0-4882-81C8-EE57846AD4DA}">
      <dgm:prSet/>
      <dgm:spPr/>
      <dgm:t>
        <a:bodyPr/>
        <a:lstStyle/>
        <a:p>
          <a:endParaRPr lang="fr-FR"/>
        </a:p>
      </dgm:t>
    </dgm:pt>
    <dgm:pt modelId="{5E96BA65-F12F-4DA6-BF34-B325546F9513}" type="sibTrans" cxnId="{7F1D448D-44E0-4882-81C8-EE57846AD4DA}">
      <dgm:prSet/>
      <dgm:spPr/>
      <dgm:t>
        <a:bodyPr/>
        <a:lstStyle/>
        <a:p>
          <a:endParaRPr lang="fr-FR"/>
        </a:p>
      </dgm:t>
    </dgm:pt>
    <dgm:pt modelId="{08DE74D4-B3B3-4BF9-BBA8-8319FF98479F}">
      <dgm:prSet/>
      <dgm:spPr/>
      <dgm:t>
        <a:bodyPr/>
        <a:lstStyle/>
        <a:p>
          <a:r>
            <a:rPr lang="fr-FR" dirty="0"/>
            <a:t>Ovules</a:t>
          </a:r>
        </a:p>
      </dgm:t>
    </dgm:pt>
    <dgm:pt modelId="{E066ABF1-D6FC-4388-ABC4-470F8D7E5A5E}" type="parTrans" cxnId="{E48E5F24-91B8-4189-B76F-0D9F50845E18}">
      <dgm:prSet/>
      <dgm:spPr/>
      <dgm:t>
        <a:bodyPr/>
        <a:lstStyle/>
        <a:p>
          <a:endParaRPr lang="fr-FR"/>
        </a:p>
      </dgm:t>
    </dgm:pt>
    <dgm:pt modelId="{E24925FD-6090-443B-8634-2CCAAF102B35}" type="sibTrans" cxnId="{E48E5F24-91B8-4189-B76F-0D9F50845E18}">
      <dgm:prSet/>
      <dgm:spPr/>
      <dgm:t>
        <a:bodyPr/>
        <a:lstStyle/>
        <a:p>
          <a:endParaRPr lang="fr-FR"/>
        </a:p>
      </dgm:t>
    </dgm:pt>
    <dgm:pt modelId="{8A316E5C-6010-44E5-B62B-81C8B2B06010}" type="pres">
      <dgm:prSet presAssocID="{350418E6-14E5-48D6-A7AC-235FE373148C}" presName="Name0" presStyleCnt="0">
        <dgm:presLayoutVars>
          <dgm:dir/>
          <dgm:resizeHandles val="exact"/>
        </dgm:presLayoutVars>
      </dgm:prSet>
      <dgm:spPr/>
    </dgm:pt>
    <dgm:pt modelId="{FD83A043-A1F4-44D4-B797-4BADAD167D88}" type="pres">
      <dgm:prSet presAssocID="{E0B5D878-E911-4C0B-841F-755E5BA8DE96}" presName="node" presStyleLbl="node1" presStyleIdx="0" presStyleCnt="4">
        <dgm:presLayoutVars>
          <dgm:bulletEnabled val="1"/>
        </dgm:presLayoutVars>
      </dgm:prSet>
      <dgm:spPr/>
    </dgm:pt>
    <dgm:pt modelId="{3F01699C-9D44-4A62-B1BA-FE2B6BAE6723}" type="pres">
      <dgm:prSet presAssocID="{5204D5EA-FB8E-4DBC-859C-F1D7E2BA18A5}" presName="sibTrans" presStyleLbl="sibTrans2D1" presStyleIdx="0" presStyleCnt="3"/>
      <dgm:spPr/>
    </dgm:pt>
    <dgm:pt modelId="{6EE37C9C-376D-48CF-9577-FE27EDC8302A}" type="pres">
      <dgm:prSet presAssocID="{5204D5EA-FB8E-4DBC-859C-F1D7E2BA18A5}" presName="connectorText" presStyleLbl="sibTrans2D1" presStyleIdx="0" presStyleCnt="3"/>
      <dgm:spPr/>
    </dgm:pt>
    <dgm:pt modelId="{6EFD8A7F-88EB-4A52-B016-E4EC60AF4CEE}" type="pres">
      <dgm:prSet presAssocID="{6DC54D1A-8C47-4ADB-9B9A-84EF18A5D920}" presName="node" presStyleLbl="node1" presStyleIdx="1" presStyleCnt="4">
        <dgm:presLayoutVars>
          <dgm:bulletEnabled val="1"/>
        </dgm:presLayoutVars>
      </dgm:prSet>
      <dgm:spPr/>
    </dgm:pt>
    <dgm:pt modelId="{8C15EEF1-D0EE-44E0-9CE8-AD3C0DA5FB62}" type="pres">
      <dgm:prSet presAssocID="{5C766316-3355-415A-84D6-5C76B5DCD978}" presName="sibTrans" presStyleLbl="sibTrans2D1" presStyleIdx="1" presStyleCnt="3"/>
      <dgm:spPr/>
    </dgm:pt>
    <dgm:pt modelId="{E9557E0B-2755-476E-8E23-21B04B34612E}" type="pres">
      <dgm:prSet presAssocID="{5C766316-3355-415A-84D6-5C76B5DCD978}" presName="connectorText" presStyleLbl="sibTrans2D1" presStyleIdx="1" presStyleCnt="3"/>
      <dgm:spPr/>
    </dgm:pt>
    <dgm:pt modelId="{893F1FA8-FDFC-4098-AC74-EC9AECEEA2E6}" type="pres">
      <dgm:prSet presAssocID="{2AD33741-A9CE-4181-B22D-368F4D63C001}" presName="node" presStyleLbl="node1" presStyleIdx="2" presStyleCnt="4">
        <dgm:presLayoutVars>
          <dgm:bulletEnabled val="1"/>
        </dgm:presLayoutVars>
      </dgm:prSet>
      <dgm:spPr/>
    </dgm:pt>
    <dgm:pt modelId="{9B23971C-6BB3-449F-BB1D-774FD8D2EFB5}" type="pres">
      <dgm:prSet presAssocID="{5E96BA65-F12F-4DA6-BF34-B325546F9513}" presName="sibTrans" presStyleLbl="sibTrans2D1" presStyleIdx="2" presStyleCnt="3"/>
      <dgm:spPr/>
    </dgm:pt>
    <dgm:pt modelId="{DBCF39C5-DEC9-41F1-AD17-CDED43384B60}" type="pres">
      <dgm:prSet presAssocID="{5E96BA65-F12F-4DA6-BF34-B325546F9513}" presName="connectorText" presStyleLbl="sibTrans2D1" presStyleIdx="2" presStyleCnt="3"/>
      <dgm:spPr/>
    </dgm:pt>
    <dgm:pt modelId="{EE9144BB-62DA-48F5-8FBA-1C9EA0009F43}" type="pres">
      <dgm:prSet presAssocID="{08DE74D4-B3B3-4BF9-BBA8-8319FF98479F}" presName="node" presStyleLbl="node1" presStyleIdx="3" presStyleCnt="4">
        <dgm:presLayoutVars>
          <dgm:bulletEnabled val="1"/>
        </dgm:presLayoutVars>
      </dgm:prSet>
      <dgm:spPr/>
    </dgm:pt>
  </dgm:ptLst>
  <dgm:cxnLst>
    <dgm:cxn modelId="{47C14704-929B-488A-B084-52279B65CBB6}" type="presOf" srcId="{5E96BA65-F12F-4DA6-BF34-B325546F9513}" destId="{9B23971C-6BB3-449F-BB1D-774FD8D2EFB5}" srcOrd="0" destOrd="0" presId="urn:microsoft.com/office/officeart/2005/8/layout/process1"/>
    <dgm:cxn modelId="{E48E5F24-91B8-4189-B76F-0D9F50845E18}" srcId="{350418E6-14E5-48D6-A7AC-235FE373148C}" destId="{08DE74D4-B3B3-4BF9-BBA8-8319FF98479F}" srcOrd="3" destOrd="0" parTransId="{E066ABF1-D6FC-4388-ABC4-470F8D7E5A5E}" sibTransId="{E24925FD-6090-443B-8634-2CCAAF102B35}"/>
    <dgm:cxn modelId="{E991322A-A8C2-43D3-BC26-BFB90FDD4B1B}" type="presOf" srcId="{5C766316-3355-415A-84D6-5C76B5DCD978}" destId="{8C15EEF1-D0EE-44E0-9CE8-AD3C0DA5FB62}" srcOrd="0" destOrd="0" presId="urn:microsoft.com/office/officeart/2005/8/layout/process1"/>
    <dgm:cxn modelId="{91D54C35-AAD1-4CE7-8421-1AA73FE39307}" type="presOf" srcId="{2AD33741-A9CE-4181-B22D-368F4D63C001}" destId="{893F1FA8-FDFC-4098-AC74-EC9AECEEA2E6}" srcOrd="0" destOrd="0" presId="urn:microsoft.com/office/officeart/2005/8/layout/process1"/>
    <dgm:cxn modelId="{4ACD3678-BF63-4382-832D-B63C98E9FDF3}" type="presOf" srcId="{5E96BA65-F12F-4DA6-BF34-B325546F9513}" destId="{DBCF39C5-DEC9-41F1-AD17-CDED43384B60}" srcOrd="1" destOrd="0" presId="urn:microsoft.com/office/officeart/2005/8/layout/process1"/>
    <dgm:cxn modelId="{5D032C7A-DF86-4216-946A-9D64025E846A}" srcId="{350418E6-14E5-48D6-A7AC-235FE373148C}" destId="{E0B5D878-E911-4C0B-841F-755E5BA8DE96}" srcOrd="0" destOrd="0" parTransId="{D197AE41-B884-4B80-A82F-F8D41204AF96}" sibTransId="{5204D5EA-FB8E-4DBC-859C-F1D7E2BA18A5}"/>
    <dgm:cxn modelId="{7F1D448D-44E0-4882-81C8-EE57846AD4DA}" srcId="{350418E6-14E5-48D6-A7AC-235FE373148C}" destId="{2AD33741-A9CE-4181-B22D-368F4D63C001}" srcOrd="2" destOrd="0" parTransId="{753D958E-B311-4E39-821E-1D8F31BB3602}" sibTransId="{5E96BA65-F12F-4DA6-BF34-B325546F9513}"/>
    <dgm:cxn modelId="{424901A6-2E1B-4626-A7A4-773D0DDFB2C8}" type="presOf" srcId="{6DC54D1A-8C47-4ADB-9B9A-84EF18A5D920}" destId="{6EFD8A7F-88EB-4A52-B016-E4EC60AF4CEE}" srcOrd="0" destOrd="0" presId="urn:microsoft.com/office/officeart/2005/8/layout/process1"/>
    <dgm:cxn modelId="{9E1360AF-316D-4C81-BB2D-97F68D2309BC}" type="presOf" srcId="{350418E6-14E5-48D6-A7AC-235FE373148C}" destId="{8A316E5C-6010-44E5-B62B-81C8B2B06010}" srcOrd="0" destOrd="0" presId="urn:microsoft.com/office/officeart/2005/8/layout/process1"/>
    <dgm:cxn modelId="{D03AE6C2-37DC-4871-9CDC-025124B2F3F3}" type="presOf" srcId="{E0B5D878-E911-4C0B-841F-755E5BA8DE96}" destId="{FD83A043-A1F4-44D4-B797-4BADAD167D88}" srcOrd="0" destOrd="0" presId="urn:microsoft.com/office/officeart/2005/8/layout/process1"/>
    <dgm:cxn modelId="{D52340CC-D174-49E3-98B8-FEFF612DA44D}" srcId="{350418E6-14E5-48D6-A7AC-235FE373148C}" destId="{6DC54D1A-8C47-4ADB-9B9A-84EF18A5D920}" srcOrd="1" destOrd="0" parTransId="{F5529716-DBEF-439C-B6C0-CA453340D221}" sibTransId="{5C766316-3355-415A-84D6-5C76B5DCD978}"/>
    <dgm:cxn modelId="{BF07B7D2-751A-4332-B475-4CE63D3E3204}" type="presOf" srcId="{5204D5EA-FB8E-4DBC-859C-F1D7E2BA18A5}" destId="{3F01699C-9D44-4A62-B1BA-FE2B6BAE6723}" srcOrd="0" destOrd="0" presId="urn:microsoft.com/office/officeart/2005/8/layout/process1"/>
    <dgm:cxn modelId="{F6ED24EB-B99E-4BC3-8BFC-ED13749E4751}" type="presOf" srcId="{5204D5EA-FB8E-4DBC-859C-F1D7E2BA18A5}" destId="{6EE37C9C-376D-48CF-9577-FE27EDC8302A}" srcOrd="1" destOrd="0" presId="urn:microsoft.com/office/officeart/2005/8/layout/process1"/>
    <dgm:cxn modelId="{466ADEF5-4E0C-4529-9862-F8B8BB3A5DD9}" type="presOf" srcId="{5C766316-3355-415A-84D6-5C76B5DCD978}" destId="{E9557E0B-2755-476E-8E23-21B04B34612E}" srcOrd="1" destOrd="0" presId="urn:microsoft.com/office/officeart/2005/8/layout/process1"/>
    <dgm:cxn modelId="{003AECFC-07C7-4A67-B1BF-573128917501}" type="presOf" srcId="{08DE74D4-B3B3-4BF9-BBA8-8319FF98479F}" destId="{EE9144BB-62DA-48F5-8FBA-1C9EA0009F43}" srcOrd="0" destOrd="0" presId="urn:microsoft.com/office/officeart/2005/8/layout/process1"/>
    <dgm:cxn modelId="{6E9E72F2-A4E3-4123-A317-C4E5B0E4203D}" type="presParOf" srcId="{8A316E5C-6010-44E5-B62B-81C8B2B06010}" destId="{FD83A043-A1F4-44D4-B797-4BADAD167D88}" srcOrd="0" destOrd="0" presId="urn:microsoft.com/office/officeart/2005/8/layout/process1"/>
    <dgm:cxn modelId="{545582C1-A173-49E6-B1BC-99EF32E12E17}" type="presParOf" srcId="{8A316E5C-6010-44E5-B62B-81C8B2B06010}" destId="{3F01699C-9D44-4A62-B1BA-FE2B6BAE6723}" srcOrd="1" destOrd="0" presId="urn:microsoft.com/office/officeart/2005/8/layout/process1"/>
    <dgm:cxn modelId="{D44361AB-CCAF-4E86-A109-3329C7D83F5E}" type="presParOf" srcId="{3F01699C-9D44-4A62-B1BA-FE2B6BAE6723}" destId="{6EE37C9C-376D-48CF-9577-FE27EDC8302A}" srcOrd="0" destOrd="0" presId="urn:microsoft.com/office/officeart/2005/8/layout/process1"/>
    <dgm:cxn modelId="{E1D86D2F-5DCE-45B1-A9B2-63E9CE1E716C}" type="presParOf" srcId="{8A316E5C-6010-44E5-B62B-81C8B2B06010}" destId="{6EFD8A7F-88EB-4A52-B016-E4EC60AF4CEE}" srcOrd="2" destOrd="0" presId="urn:microsoft.com/office/officeart/2005/8/layout/process1"/>
    <dgm:cxn modelId="{4E5A9D8D-B866-43FB-88C8-DABF398C8E79}" type="presParOf" srcId="{8A316E5C-6010-44E5-B62B-81C8B2B06010}" destId="{8C15EEF1-D0EE-44E0-9CE8-AD3C0DA5FB62}" srcOrd="3" destOrd="0" presId="urn:microsoft.com/office/officeart/2005/8/layout/process1"/>
    <dgm:cxn modelId="{9C9FF432-90D8-4FC1-BCDB-6039F4DF096A}" type="presParOf" srcId="{8C15EEF1-D0EE-44E0-9CE8-AD3C0DA5FB62}" destId="{E9557E0B-2755-476E-8E23-21B04B34612E}" srcOrd="0" destOrd="0" presId="urn:microsoft.com/office/officeart/2005/8/layout/process1"/>
    <dgm:cxn modelId="{2CE67B7E-352D-4C26-8F81-226AE49B11C3}" type="presParOf" srcId="{8A316E5C-6010-44E5-B62B-81C8B2B06010}" destId="{893F1FA8-FDFC-4098-AC74-EC9AECEEA2E6}" srcOrd="4" destOrd="0" presId="urn:microsoft.com/office/officeart/2005/8/layout/process1"/>
    <dgm:cxn modelId="{86F31205-5534-4FBB-87FF-78F2F571B7A8}" type="presParOf" srcId="{8A316E5C-6010-44E5-B62B-81C8B2B06010}" destId="{9B23971C-6BB3-449F-BB1D-774FD8D2EFB5}" srcOrd="5" destOrd="0" presId="urn:microsoft.com/office/officeart/2005/8/layout/process1"/>
    <dgm:cxn modelId="{E9A84D04-FF06-40BA-8CE6-CE1356EB61CD}" type="presParOf" srcId="{9B23971C-6BB3-449F-BB1D-774FD8D2EFB5}" destId="{DBCF39C5-DEC9-41F1-AD17-CDED43384B60}" srcOrd="0" destOrd="0" presId="urn:microsoft.com/office/officeart/2005/8/layout/process1"/>
    <dgm:cxn modelId="{403CF37B-4CA8-4781-A984-29AB8FC5BAD7}" type="presParOf" srcId="{8A316E5C-6010-44E5-B62B-81C8B2B06010}" destId="{EE9144BB-62DA-48F5-8FBA-1C9EA0009F4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EFAA95A-5A2B-46D7-807D-62DEBA65F79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6FF9FE3-4ADD-4E81-889C-E239A968518D}">
      <dgm:prSet phldrT="[Texte]"/>
      <dgm:spPr>
        <a:solidFill>
          <a:schemeClr val="accent2"/>
        </a:solidFill>
      </dgm:spPr>
      <dgm:t>
        <a:bodyPr/>
        <a:lstStyle/>
        <a:p>
          <a:r>
            <a:rPr lang="fr-FR" b="1" dirty="0"/>
            <a:t>1) Phase prodromique:</a:t>
          </a:r>
        </a:p>
        <a:p>
          <a:r>
            <a:rPr lang="fr-FR" dirty="0"/>
            <a:t>Syndrome NVD: </a:t>
          </a:r>
          <a:r>
            <a:rPr lang="fr-FR" b="1" dirty="0"/>
            <a:t>N</a:t>
          </a:r>
          <a:r>
            <a:rPr lang="fr-FR" dirty="0"/>
            <a:t>ausée, </a:t>
          </a:r>
          <a:r>
            <a:rPr lang="fr-FR" b="1" dirty="0"/>
            <a:t>V</a:t>
          </a:r>
          <a:r>
            <a:rPr lang="fr-FR" dirty="0"/>
            <a:t>omissement, </a:t>
          </a:r>
          <a:r>
            <a:rPr lang="fr-FR" b="1" dirty="0"/>
            <a:t>D</a:t>
          </a:r>
          <a:r>
            <a:rPr lang="fr-FR" dirty="0"/>
            <a:t>iarrhée.</a:t>
          </a:r>
        </a:p>
      </dgm:t>
    </dgm:pt>
    <dgm:pt modelId="{055D66F0-BAD0-40B2-BA80-425D31E980F3}" type="parTrans" cxnId="{3F9CEEBD-ED9E-48C6-A95B-C60989C58C5E}">
      <dgm:prSet/>
      <dgm:spPr/>
      <dgm:t>
        <a:bodyPr/>
        <a:lstStyle/>
        <a:p>
          <a:endParaRPr lang="fr-FR"/>
        </a:p>
      </dgm:t>
    </dgm:pt>
    <dgm:pt modelId="{10950926-ED75-4F91-B3C6-477779581384}" type="sibTrans" cxnId="{3F9CEEBD-ED9E-48C6-A95B-C60989C58C5E}">
      <dgm:prSet/>
      <dgm:spPr/>
      <dgm:t>
        <a:bodyPr/>
        <a:lstStyle/>
        <a:p>
          <a:endParaRPr lang="fr-FR"/>
        </a:p>
      </dgm:t>
    </dgm:pt>
    <dgm:pt modelId="{1FBF0B9D-5E8F-4580-84C0-559191721155}">
      <dgm:prSet phldrT="[Texte]"/>
      <dgm:spPr>
        <a:solidFill>
          <a:schemeClr val="accent2"/>
        </a:solidFill>
      </dgm:spPr>
      <dgm:t>
        <a:bodyPr/>
        <a:lstStyle/>
        <a:p>
          <a:r>
            <a:rPr lang="fr-FR" b="1" dirty="0"/>
            <a:t>2) Phase de latence</a:t>
          </a:r>
        </a:p>
        <a:p>
          <a:r>
            <a:rPr lang="fr-FR" dirty="0"/>
            <a:t>Bonne santé apparente.</a:t>
          </a:r>
        </a:p>
        <a:p>
          <a:r>
            <a:rPr lang="fr-FR" dirty="0"/>
            <a:t>+la dose est élevée, + cette phase est courte.</a:t>
          </a:r>
        </a:p>
      </dgm:t>
    </dgm:pt>
    <dgm:pt modelId="{5F72C82B-81ED-47D1-A44A-24F8B4FF20DB}" type="parTrans" cxnId="{074AB6AB-A711-41BA-A250-F07DCB0CEC77}">
      <dgm:prSet/>
      <dgm:spPr/>
      <dgm:t>
        <a:bodyPr/>
        <a:lstStyle/>
        <a:p>
          <a:endParaRPr lang="fr-FR"/>
        </a:p>
      </dgm:t>
    </dgm:pt>
    <dgm:pt modelId="{532FD4A4-AED8-4C8F-9D73-EF29F7EC0511}" type="sibTrans" cxnId="{074AB6AB-A711-41BA-A250-F07DCB0CEC77}">
      <dgm:prSet/>
      <dgm:spPr/>
      <dgm:t>
        <a:bodyPr/>
        <a:lstStyle/>
        <a:p>
          <a:endParaRPr lang="fr-FR"/>
        </a:p>
      </dgm:t>
    </dgm:pt>
    <dgm:pt modelId="{56AC9891-3823-4599-BB21-F3376E0A0BCD}">
      <dgm:prSet phldrT="[Texte]" custT="1"/>
      <dgm:spPr>
        <a:solidFill>
          <a:schemeClr val="accent2"/>
        </a:solidFill>
      </dgm:spPr>
      <dgm:t>
        <a:bodyPr/>
        <a:lstStyle/>
        <a:p>
          <a:r>
            <a:rPr lang="fr-FR" sz="1800" b="1" dirty="0"/>
            <a:t>3) Phase de maladie (période d’état)</a:t>
          </a:r>
        </a:p>
        <a:p>
          <a:r>
            <a:rPr lang="fr-FR" sz="1700" b="1" u="sng" dirty="0"/>
            <a:t>Pour faible dose:</a:t>
          </a:r>
        </a:p>
        <a:p>
          <a:r>
            <a:rPr lang="fr-FR" sz="1700" dirty="0"/>
            <a:t>Chute des lymphocytes</a:t>
          </a:r>
        </a:p>
        <a:p>
          <a:r>
            <a:rPr lang="fr-FR" sz="1700" dirty="0"/>
            <a:t>Effet immunodépresseur</a:t>
          </a:r>
        </a:p>
        <a:p>
          <a:r>
            <a:rPr lang="fr-FR" sz="1700" b="1" u="sng" dirty="0"/>
            <a:t>Pour dose sup. à 3,5 Gy:</a:t>
          </a:r>
        </a:p>
        <a:p>
          <a:r>
            <a:rPr lang="fr-FR" sz="1700" dirty="0"/>
            <a:t>Signes + évidents: hémorragie, infection.</a:t>
          </a:r>
        </a:p>
      </dgm:t>
    </dgm:pt>
    <dgm:pt modelId="{E3FC43CE-948B-4F33-AA1A-6FDE3AC50A4B}" type="parTrans" cxnId="{0BA515F0-C4F3-4A88-825F-BB8A30989A06}">
      <dgm:prSet/>
      <dgm:spPr/>
      <dgm:t>
        <a:bodyPr/>
        <a:lstStyle/>
        <a:p>
          <a:endParaRPr lang="fr-FR"/>
        </a:p>
      </dgm:t>
    </dgm:pt>
    <dgm:pt modelId="{66BE4E55-D0E7-4396-91EE-67E5F3AF81A1}" type="sibTrans" cxnId="{0BA515F0-C4F3-4A88-825F-BB8A30989A06}">
      <dgm:prSet/>
      <dgm:spPr/>
      <dgm:t>
        <a:bodyPr/>
        <a:lstStyle/>
        <a:p>
          <a:endParaRPr lang="fr-FR"/>
        </a:p>
      </dgm:t>
    </dgm:pt>
    <dgm:pt modelId="{775D38CD-C0C4-4561-BFE0-3B98A31A913F}">
      <dgm:prSet phldrT="[Texte]"/>
      <dgm:spPr>
        <a:solidFill>
          <a:schemeClr val="accent2"/>
        </a:solidFill>
      </dgm:spPr>
      <dgm:t>
        <a:bodyPr/>
        <a:lstStyle/>
        <a:p>
          <a:r>
            <a:rPr lang="fr-FR" b="1" dirty="0"/>
            <a:t>Phase de convalescence ou mort</a:t>
          </a:r>
        </a:p>
        <a:p>
          <a:r>
            <a:rPr lang="fr-FR" dirty="0"/>
            <a:t>Dose inf. à 2 Gy sans traitement = convalescence</a:t>
          </a:r>
        </a:p>
        <a:p>
          <a:r>
            <a:rPr lang="fr-FR" dirty="0"/>
            <a:t>Dose sup. à 2 Gy avec traitement = convalescence ou mort selon la dose reçue</a:t>
          </a:r>
        </a:p>
      </dgm:t>
    </dgm:pt>
    <dgm:pt modelId="{048B914F-4B26-4A5C-B7B8-C1B693043437}" type="parTrans" cxnId="{4F43B09E-38E2-4FDE-BA68-05C04F678142}">
      <dgm:prSet/>
      <dgm:spPr/>
      <dgm:t>
        <a:bodyPr/>
        <a:lstStyle/>
        <a:p>
          <a:endParaRPr lang="fr-FR"/>
        </a:p>
      </dgm:t>
    </dgm:pt>
    <dgm:pt modelId="{AEA1CBC7-E96F-473E-995F-0A985244B242}" type="sibTrans" cxnId="{4F43B09E-38E2-4FDE-BA68-05C04F678142}">
      <dgm:prSet/>
      <dgm:spPr/>
      <dgm:t>
        <a:bodyPr/>
        <a:lstStyle/>
        <a:p>
          <a:endParaRPr lang="fr-FR"/>
        </a:p>
      </dgm:t>
    </dgm:pt>
    <dgm:pt modelId="{56D79A42-9C20-43A9-99C1-9B003256F590}" type="pres">
      <dgm:prSet presAssocID="{BEFAA95A-5A2B-46D7-807D-62DEBA65F790}" presName="diagram" presStyleCnt="0">
        <dgm:presLayoutVars>
          <dgm:dir/>
          <dgm:resizeHandles val="exact"/>
        </dgm:presLayoutVars>
      </dgm:prSet>
      <dgm:spPr/>
    </dgm:pt>
    <dgm:pt modelId="{4D655DD8-0747-4EA2-BC3C-3C7787F3851A}" type="pres">
      <dgm:prSet presAssocID="{76FF9FE3-4ADD-4E81-889C-E239A968518D}" presName="node" presStyleLbl="node1" presStyleIdx="0" presStyleCnt="4">
        <dgm:presLayoutVars>
          <dgm:bulletEnabled val="1"/>
        </dgm:presLayoutVars>
      </dgm:prSet>
      <dgm:spPr/>
    </dgm:pt>
    <dgm:pt modelId="{A73272EC-5B07-4525-BB5E-9E1BB53068DC}" type="pres">
      <dgm:prSet presAssocID="{10950926-ED75-4F91-B3C6-477779581384}" presName="sibTrans" presStyleCnt="0"/>
      <dgm:spPr/>
    </dgm:pt>
    <dgm:pt modelId="{077511B0-920E-4B27-8073-3869379BF234}" type="pres">
      <dgm:prSet presAssocID="{1FBF0B9D-5E8F-4580-84C0-559191721155}" presName="node" presStyleLbl="node1" presStyleIdx="1" presStyleCnt="4">
        <dgm:presLayoutVars>
          <dgm:bulletEnabled val="1"/>
        </dgm:presLayoutVars>
      </dgm:prSet>
      <dgm:spPr/>
    </dgm:pt>
    <dgm:pt modelId="{4BF149AE-CCB8-47B6-A33A-FF140E5FFD9F}" type="pres">
      <dgm:prSet presAssocID="{532FD4A4-AED8-4C8F-9D73-EF29F7EC0511}" presName="sibTrans" presStyleCnt="0"/>
      <dgm:spPr/>
    </dgm:pt>
    <dgm:pt modelId="{D45B7B1B-58FC-41EA-B0CA-46C9EF6F61BE}" type="pres">
      <dgm:prSet presAssocID="{56AC9891-3823-4599-BB21-F3376E0A0BCD}" presName="node" presStyleLbl="node1" presStyleIdx="2" presStyleCnt="4">
        <dgm:presLayoutVars>
          <dgm:bulletEnabled val="1"/>
        </dgm:presLayoutVars>
      </dgm:prSet>
      <dgm:spPr/>
    </dgm:pt>
    <dgm:pt modelId="{2B978461-6463-46A5-93BE-B132E019974D}" type="pres">
      <dgm:prSet presAssocID="{66BE4E55-D0E7-4396-91EE-67E5F3AF81A1}" presName="sibTrans" presStyleCnt="0"/>
      <dgm:spPr/>
    </dgm:pt>
    <dgm:pt modelId="{88C54AB4-4C23-43F9-A653-9B324585C04A}" type="pres">
      <dgm:prSet presAssocID="{775D38CD-C0C4-4561-BFE0-3B98A31A913F}" presName="node" presStyleLbl="node1" presStyleIdx="3" presStyleCnt="4">
        <dgm:presLayoutVars>
          <dgm:bulletEnabled val="1"/>
        </dgm:presLayoutVars>
      </dgm:prSet>
      <dgm:spPr/>
    </dgm:pt>
  </dgm:ptLst>
  <dgm:cxnLst>
    <dgm:cxn modelId="{BC66FE06-40FB-4C16-BA5C-688874ED8536}" type="presOf" srcId="{1FBF0B9D-5E8F-4580-84C0-559191721155}" destId="{077511B0-920E-4B27-8073-3869379BF234}" srcOrd="0" destOrd="0" presId="urn:microsoft.com/office/officeart/2005/8/layout/default"/>
    <dgm:cxn modelId="{52C3B51E-9281-4D69-B79B-55679E04C242}" type="presOf" srcId="{76FF9FE3-4ADD-4E81-889C-E239A968518D}" destId="{4D655DD8-0747-4EA2-BC3C-3C7787F3851A}" srcOrd="0" destOrd="0" presId="urn:microsoft.com/office/officeart/2005/8/layout/default"/>
    <dgm:cxn modelId="{4F43B09E-38E2-4FDE-BA68-05C04F678142}" srcId="{BEFAA95A-5A2B-46D7-807D-62DEBA65F790}" destId="{775D38CD-C0C4-4561-BFE0-3B98A31A913F}" srcOrd="3" destOrd="0" parTransId="{048B914F-4B26-4A5C-B7B8-C1B693043437}" sibTransId="{AEA1CBC7-E96F-473E-995F-0A985244B242}"/>
    <dgm:cxn modelId="{074AB6AB-A711-41BA-A250-F07DCB0CEC77}" srcId="{BEFAA95A-5A2B-46D7-807D-62DEBA65F790}" destId="{1FBF0B9D-5E8F-4580-84C0-559191721155}" srcOrd="1" destOrd="0" parTransId="{5F72C82B-81ED-47D1-A44A-24F8B4FF20DB}" sibTransId="{532FD4A4-AED8-4C8F-9D73-EF29F7EC0511}"/>
    <dgm:cxn modelId="{3F9CEEBD-ED9E-48C6-A95B-C60989C58C5E}" srcId="{BEFAA95A-5A2B-46D7-807D-62DEBA65F790}" destId="{76FF9FE3-4ADD-4E81-889C-E239A968518D}" srcOrd="0" destOrd="0" parTransId="{055D66F0-BAD0-40B2-BA80-425D31E980F3}" sibTransId="{10950926-ED75-4F91-B3C6-477779581384}"/>
    <dgm:cxn modelId="{1E54FCC7-054F-41D4-B1D6-E294582BE298}" type="presOf" srcId="{775D38CD-C0C4-4561-BFE0-3B98A31A913F}" destId="{88C54AB4-4C23-43F9-A653-9B324585C04A}" srcOrd="0" destOrd="0" presId="urn:microsoft.com/office/officeart/2005/8/layout/default"/>
    <dgm:cxn modelId="{5EABFAE7-819B-47B1-A3DF-FEFE5C164792}" type="presOf" srcId="{BEFAA95A-5A2B-46D7-807D-62DEBA65F790}" destId="{56D79A42-9C20-43A9-99C1-9B003256F590}" srcOrd="0" destOrd="0" presId="urn:microsoft.com/office/officeart/2005/8/layout/default"/>
    <dgm:cxn modelId="{A94710EA-00C2-4126-A9B8-04BF1B05C975}" type="presOf" srcId="{56AC9891-3823-4599-BB21-F3376E0A0BCD}" destId="{D45B7B1B-58FC-41EA-B0CA-46C9EF6F61BE}" srcOrd="0" destOrd="0" presId="urn:microsoft.com/office/officeart/2005/8/layout/default"/>
    <dgm:cxn modelId="{0BA515F0-C4F3-4A88-825F-BB8A30989A06}" srcId="{BEFAA95A-5A2B-46D7-807D-62DEBA65F790}" destId="{56AC9891-3823-4599-BB21-F3376E0A0BCD}" srcOrd="2" destOrd="0" parTransId="{E3FC43CE-948B-4F33-AA1A-6FDE3AC50A4B}" sibTransId="{66BE4E55-D0E7-4396-91EE-67E5F3AF81A1}"/>
    <dgm:cxn modelId="{4DADAAAD-663C-4324-9CEE-583CB4885BFB}" type="presParOf" srcId="{56D79A42-9C20-43A9-99C1-9B003256F590}" destId="{4D655DD8-0747-4EA2-BC3C-3C7787F3851A}" srcOrd="0" destOrd="0" presId="urn:microsoft.com/office/officeart/2005/8/layout/default"/>
    <dgm:cxn modelId="{1D36B26F-E770-4A6D-8C76-C0F122ADDE77}" type="presParOf" srcId="{56D79A42-9C20-43A9-99C1-9B003256F590}" destId="{A73272EC-5B07-4525-BB5E-9E1BB53068DC}" srcOrd="1" destOrd="0" presId="urn:microsoft.com/office/officeart/2005/8/layout/default"/>
    <dgm:cxn modelId="{823A1B45-781D-4DA2-8249-13C39468E16F}" type="presParOf" srcId="{56D79A42-9C20-43A9-99C1-9B003256F590}" destId="{077511B0-920E-4B27-8073-3869379BF234}" srcOrd="2" destOrd="0" presId="urn:microsoft.com/office/officeart/2005/8/layout/default"/>
    <dgm:cxn modelId="{02B9B04C-C7AB-40C2-818E-FE77A58256B7}" type="presParOf" srcId="{56D79A42-9C20-43A9-99C1-9B003256F590}" destId="{4BF149AE-CCB8-47B6-A33A-FF140E5FFD9F}" srcOrd="3" destOrd="0" presId="urn:microsoft.com/office/officeart/2005/8/layout/default"/>
    <dgm:cxn modelId="{C79F29DF-9C54-4892-A0C5-5C21EFB253C9}" type="presParOf" srcId="{56D79A42-9C20-43A9-99C1-9B003256F590}" destId="{D45B7B1B-58FC-41EA-B0CA-46C9EF6F61BE}" srcOrd="4" destOrd="0" presId="urn:microsoft.com/office/officeart/2005/8/layout/default"/>
    <dgm:cxn modelId="{32C3725D-9588-464D-A9D8-4B5909332825}" type="presParOf" srcId="{56D79A42-9C20-43A9-99C1-9B003256F590}" destId="{2B978461-6463-46A5-93BE-B132E019974D}" srcOrd="5" destOrd="0" presId="urn:microsoft.com/office/officeart/2005/8/layout/default"/>
    <dgm:cxn modelId="{9E60015F-54A7-4195-ADC1-B6B085EB049F}" type="presParOf" srcId="{56D79A42-9C20-43A9-99C1-9B003256F590}" destId="{88C54AB4-4C23-43F9-A653-9B324585C04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38B4BC-A59C-41EF-A96A-CA8FC0376135}">
      <dsp:nvSpPr>
        <dsp:cNvPr id="0" name=""/>
        <dsp:cNvSpPr/>
      </dsp:nvSpPr>
      <dsp:spPr>
        <a:xfrm>
          <a:off x="1336731" y="1924475"/>
          <a:ext cx="2229870" cy="1114935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Interaction des rayonnements avec la matière</a:t>
          </a:r>
        </a:p>
      </dsp:txBody>
      <dsp:txXfrm>
        <a:off x="1369386" y="1957130"/>
        <a:ext cx="2164560" cy="1049625"/>
      </dsp:txXfrm>
    </dsp:sp>
    <dsp:sp modelId="{0DDC6321-C4D0-4CC4-81DA-9CA8FCFAD3D0}">
      <dsp:nvSpPr>
        <dsp:cNvPr id="0" name=""/>
        <dsp:cNvSpPr/>
      </dsp:nvSpPr>
      <dsp:spPr>
        <a:xfrm rot="18289469">
          <a:off x="3231623" y="1820640"/>
          <a:ext cx="1561904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561904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973528" y="1801807"/>
        <a:ext cx="78095" cy="78095"/>
      </dsp:txXfrm>
    </dsp:sp>
    <dsp:sp modelId="{38E13E66-879D-4FA0-AE55-A4A913102B1F}">
      <dsp:nvSpPr>
        <dsp:cNvPr id="0" name=""/>
        <dsp:cNvSpPr/>
      </dsp:nvSpPr>
      <dsp:spPr>
        <a:xfrm>
          <a:off x="4458550" y="642299"/>
          <a:ext cx="2229870" cy="1114935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Effets physiques</a:t>
          </a:r>
        </a:p>
      </dsp:txBody>
      <dsp:txXfrm>
        <a:off x="4491205" y="674954"/>
        <a:ext cx="2164560" cy="1049625"/>
      </dsp:txXfrm>
    </dsp:sp>
    <dsp:sp modelId="{A74036F9-AE7D-4767-95E6-3CF0BDF75F4D}">
      <dsp:nvSpPr>
        <dsp:cNvPr id="0" name=""/>
        <dsp:cNvSpPr/>
      </dsp:nvSpPr>
      <dsp:spPr>
        <a:xfrm rot="19457599">
          <a:off x="6585176" y="859008"/>
          <a:ext cx="1098437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98437" y="202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7106934" y="851762"/>
        <a:ext cx="54921" cy="54921"/>
      </dsp:txXfrm>
    </dsp:sp>
    <dsp:sp modelId="{AC38D106-1972-4B24-A9EF-C74E49666085}">
      <dsp:nvSpPr>
        <dsp:cNvPr id="0" name=""/>
        <dsp:cNvSpPr/>
      </dsp:nvSpPr>
      <dsp:spPr>
        <a:xfrm>
          <a:off x="7580369" y="1211"/>
          <a:ext cx="2229870" cy="1114935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À l’échelle atomique</a:t>
          </a:r>
        </a:p>
      </dsp:txBody>
      <dsp:txXfrm>
        <a:off x="7613024" y="33866"/>
        <a:ext cx="2164560" cy="1049625"/>
      </dsp:txXfrm>
    </dsp:sp>
    <dsp:sp modelId="{574336B1-D899-4A25-A63E-E57A3AB17E05}">
      <dsp:nvSpPr>
        <dsp:cNvPr id="0" name=""/>
        <dsp:cNvSpPr/>
      </dsp:nvSpPr>
      <dsp:spPr>
        <a:xfrm rot="2142401">
          <a:off x="6585176" y="1500096"/>
          <a:ext cx="1098437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98437" y="202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7106934" y="1492850"/>
        <a:ext cx="54921" cy="54921"/>
      </dsp:txXfrm>
    </dsp:sp>
    <dsp:sp modelId="{9EDD0EE7-DFB6-4986-9546-FEFA88D55E80}">
      <dsp:nvSpPr>
        <dsp:cNvPr id="0" name=""/>
        <dsp:cNvSpPr/>
      </dsp:nvSpPr>
      <dsp:spPr>
        <a:xfrm>
          <a:off x="7580369" y="1283387"/>
          <a:ext cx="2229870" cy="1114935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1</a:t>
          </a:r>
          <a:r>
            <a:rPr lang="fr-FR" sz="2000" kern="1200" baseline="30000" dirty="0"/>
            <a:t>res interactions et réactions dans la matière (ionisation et excitation des atomes)</a:t>
          </a:r>
          <a:endParaRPr lang="fr-FR" sz="2000" kern="1200" dirty="0"/>
        </a:p>
      </dsp:txBody>
      <dsp:txXfrm>
        <a:off x="7613024" y="1316042"/>
        <a:ext cx="2164560" cy="1049625"/>
      </dsp:txXfrm>
    </dsp:sp>
    <dsp:sp modelId="{A771B7CE-ABC2-46E9-BBFC-DD7B67B78683}">
      <dsp:nvSpPr>
        <dsp:cNvPr id="0" name=""/>
        <dsp:cNvSpPr/>
      </dsp:nvSpPr>
      <dsp:spPr>
        <a:xfrm rot="3310531">
          <a:off x="3231623" y="3102815"/>
          <a:ext cx="1561904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561904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973528" y="3083983"/>
        <a:ext cx="78095" cy="78095"/>
      </dsp:txXfrm>
    </dsp:sp>
    <dsp:sp modelId="{5BEDA7EF-06E7-47AA-BD8D-D56ACB1112BA}">
      <dsp:nvSpPr>
        <dsp:cNvPr id="0" name=""/>
        <dsp:cNvSpPr/>
      </dsp:nvSpPr>
      <dsp:spPr>
        <a:xfrm>
          <a:off x="4458550" y="3206650"/>
          <a:ext cx="2229870" cy="1114935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Effets chimiques</a:t>
          </a:r>
        </a:p>
      </dsp:txBody>
      <dsp:txXfrm>
        <a:off x="4491205" y="3239305"/>
        <a:ext cx="2164560" cy="1049625"/>
      </dsp:txXfrm>
    </dsp:sp>
    <dsp:sp modelId="{A5C1B2A8-C960-4599-9973-C36A40A73AAD}">
      <dsp:nvSpPr>
        <dsp:cNvPr id="0" name=""/>
        <dsp:cNvSpPr/>
      </dsp:nvSpPr>
      <dsp:spPr>
        <a:xfrm rot="19457599">
          <a:off x="6585176" y="3423359"/>
          <a:ext cx="1098437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98437" y="202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7106934" y="3416113"/>
        <a:ext cx="54921" cy="54921"/>
      </dsp:txXfrm>
    </dsp:sp>
    <dsp:sp modelId="{57D85A28-FE50-4A7C-8568-A04EDF24CE89}">
      <dsp:nvSpPr>
        <dsp:cNvPr id="0" name=""/>
        <dsp:cNvSpPr/>
      </dsp:nvSpPr>
      <dsp:spPr>
        <a:xfrm>
          <a:off x="7580369" y="2565563"/>
          <a:ext cx="2229870" cy="1114935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Font suite à la mise en mouvement des électrons</a:t>
          </a:r>
        </a:p>
      </dsp:txBody>
      <dsp:txXfrm>
        <a:off x="7613024" y="2598218"/>
        <a:ext cx="2164560" cy="1049625"/>
      </dsp:txXfrm>
    </dsp:sp>
    <dsp:sp modelId="{CCF69E41-95F0-4CC1-A7EB-ACD0EE6F6A7B}">
      <dsp:nvSpPr>
        <dsp:cNvPr id="0" name=""/>
        <dsp:cNvSpPr/>
      </dsp:nvSpPr>
      <dsp:spPr>
        <a:xfrm rot="2142401">
          <a:off x="6585176" y="4064447"/>
          <a:ext cx="1098437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98437" y="202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7106934" y="4057201"/>
        <a:ext cx="54921" cy="54921"/>
      </dsp:txXfrm>
    </dsp:sp>
    <dsp:sp modelId="{C5759366-1D44-49DD-B4BA-8C6A3BA5CE0F}">
      <dsp:nvSpPr>
        <dsp:cNvPr id="0" name=""/>
        <dsp:cNvSpPr/>
      </dsp:nvSpPr>
      <dsp:spPr>
        <a:xfrm>
          <a:off x="7580369" y="3847738"/>
          <a:ext cx="2229870" cy="1114935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Lésions moléculaires (ADN). Effets directs et indirects </a:t>
          </a:r>
        </a:p>
      </dsp:txBody>
      <dsp:txXfrm>
        <a:off x="7613024" y="3880393"/>
        <a:ext cx="2164560" cy="10496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6F0BB-D9CB-4A2F-869C-7BB7CD2D1ECE}">
      <dsp:nvSpPr>
        <dsp:cNvPr id="0" name=""/>
        <dsp:cNvSpPr/>
      </dsp:nvSpPr>
      <dsp:spPr>
        <a:xfrm>
          <a:off x="7832" y="1416480"/>
          <a:ext cx="2341080" cy="2585705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Photon X donne toute son énergie à un électron d’une couche électronique interne. Photon X absorbé.</a:t>
          </a:r>
        </a:p>
      </dsp:txBody>
      <dsp:txXfrm>
        <a:off x="76400" y="1485048"/>
        <a:ext cx="2203944" cy="2448569"/>
      </dsp:txXfrm>
    </dsp:sp>
    <dsp:sp modelId="{CC2331FA-1BAB-4CF1-87D3-C9151B60D9F9}">
      <dsp:nvSpPr>
        <dsp:cNvPr id="0" name=""/>
        <dsp:cNvSpPr/>
      </dsp:nvSpPr>
      <dsp:spPr>
        <a:xfrm>
          <a:off x="2583021" y="2419039"/>
          <a:ext cx="496309" cy="580588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>
        <a:off x="2583021" y="2535157"/>
        <a:ext cx="347416" cy="348352"/>
      </dsp:txXfrm>
    </dsp:sp>
    <dsp:sp modelId="{6C5D1AA1-FE73-43F9-AFC2-B487A7A6736A}">
      <dsp:nvSpPr>
        <dsp:cNvPr id="0" name=""/>
        <dsp:cNvSpPr/>
      </dsp:nvSpPr>
      <dsp:spPr>
        <a:xfrm>
          <a:off x="3285345" y="1416480"/>
          <a:ext cx="2341080" cy="2585705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L’électron est éjecté de l’atome. Cet électron voyage dans les tissus humains et produit des dommages biologiques (ionisation secondaire)</a:t>
          </a:r>
        </a:p>
      </dsp:txBody>
      <dsp:txXfrm>
        <a:off x="3353913" y="1485048"/>
        <a:ext cx="2203944" cy="2448569"/>
      </dsp:txXfrm>
    </dsp:sp>
    <dsp:sp modelId="{5095E320-9140-4703-A665-4A1A44B81BBE}">
      <dsp:nvSpPr>
        <dsp:cNvPr id="0" name=""/>
        <dsp:cNvSpPr/>
      </dsp:nvSpPr>
      <dsp:spPr>
        <a:xfrm>
          <a:off x="5844807" y="2419039"/>
          <a:ext cx="462967" cy="580588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>
        <a:off x="5844807" y="2535157"/>
        <a:ext cx="324077" cy="348352"/>
      </dsp:txXfrm>
    </dsp:sp>
    <dsp:sp modelId="{62D4F027-1963-453D-8F1B-8558ACE1A753}">
      <dsp:nvSpPr>
        <dsp:cNvPr id="0" name=""/>
        <dsp:cNvSpPr/>
      </dsp:nvSpPr>
      <dsp:spPr>
        <a:xfrm>
          <a:off x="6499949" y="1416480"/>
          <a:ext cx="2341080" cy="2585705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Réarrangement électronique. Émission de radiation caractéristique (fluorescence). Radiation secondaire peu énergétique et rapidement absorbée.</a:t>
          </a:r>
        </a:p>
      </dsp:txBody>
      <dsp:txXfrm>
        <a:off x="6568517" y="1485048"/>
        <a:ext cx="2203944" cy="24485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718B4-EA26-4D24-8AC9-F8B14E0D5142}">
      <dsp:nvSpPr>
        <dsp:cNvPr id="0" name=""/>
        <dsp:cNvSpPr/>
      </dsp:nvSpPr>
      <dsp:spPr>
        <a:xfrm>
          <a:off x="8674" y="1566912"/>
          <a:ext cx="2592727" cy="2284841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Interaction entre un photon X et un </a:t>
          </a:r>
          <a:r>
            <a:rPr lang="fr-FR" sz="1800" b="1" u="sng" kern="1200" dirty="0"/>
            <a:t>électron peu lié</a:t>
          </a:r>
          <a:r>
            <a:rPr lang="fr-FR" sz="1800" u="sng" kern="1200" dirty="0"/>
            <a:t> </a:t>
          </a:r>
          <a:r>
            <a:rPr lang="fr-FR" sz="1800" kern="1200" dirty="0"/>
            <a:t>au noyau (couche externe)</a:t>
          </a:r>
        </a:p>
      </dsp:txBody>
      <dsp:txXfrm>
        <a:off x="75595" y="1633833"/>
        <a:ext cx="2458885" cy="2150999"/>
      </dsp:txXfrm>
    </dsp:sp>
    <dsp:sp modelId="{A0F0E0A8-24CE-4243-A907-A75A68EE7FDF}">
      <dsp:nvSpPr>
        <dsp:cNvPr id="0" name=""/>
        <dsp:cNvSpPr/>
      </dsp:nvSpPr>
      <dsp:spPr>
        <a:xfrm>
          <a:off x="2860675" y="2387835"/>
          <a:ext cx="549658" cy="6429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>
        <a:off x="2860675" y="2516434"/>
        <a:ext cx="384761" cy="385798"/>
      </dsp:txXfrm>
    </dsp:sp>
    <dsp:sp modelId="{C1AB457E-FF60-4DDE-BAD5-096C857BED18}">
      <dsp:nvSpPr>
        <dsp:cNvPr id="0" name=""/>
        <dsp:cNvSpPr/>
      </dsp:nvSpPr>
      <dsp:spPr>
        <a:xfrm>
          <a:off x="3638493" y="1566912"/>
          <a:ext cx="2592727" cy="2284841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Le photon X cède une partie de son énergie à l’électron qui est éjecté = électron Compton.</a:t>
          </a:r>
        </a:p>
      </dsp:txBody>
      <dsp:txXfrm>
        <a:off x="3705414" y="1633833"/>
        <a:ext cx="2458885" cy="2150999"/>
      </dsp:txXfrm>
    </dsp:sp>
    <dsp:sp modelId="{377F4102-615A-40D4-935D-E776019F92EB}">
      <dsp:nvSpPr>
        <dsp:cNvPr id="0" name=""/>
        <dsp:cNvSpPr/>
      </dsp:nvSpPr>
      <dsp:spPr>
        <a:xfrm>
          <a:off x="6490494" y="2387835"/>
          <a:ext cx="549658" cy="6429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>
        <a:off x="6490494" y="2516434"/>
        <a:ext cx="384761" cy="385798"/>
      </dsp:txXfrm>
    </dsp:sp>
    <dsp:sp modelId="{717A3E77-35C8-4D5E-BDF3-F12CF55FD4E4}">
      <dsp:nvSpPr>
        <dsp:cNvPr id="0" name=""/>
        <dsp:cNvSpPr/>
      </dsp:nvSpPr>
      <dsp:spPr>
        <a:xfrm>
          <a:off x="7268312" y="1566912"/>
          <a:ext cx="2592727" cy="2284841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L’autre partie de son énergie est transmise sous forme d’un nouveau photon X = </a:t>
          </a:r>
          <a:r>
            <a:rPr lang="fr-FR" sz="1800" b="1" u="sng" kern="1200" dirty="0"/>
            <a:t>photon diffusé. </a:t>
          </a:r>
          <a:r>
            <a:rPr lang="fr-FR" sz="1800" b="0" u="none" kern="1200" dirty="0"/>
            <a:t>Plus l’énergie est importante, plus l’angle de diffusion est faible.</a:t>
          </a:r>
        </a:p>
      </dsp:txBody>
      <dsp:txXfrm>
        <a:off x="7335233" y="1633833"/>
        <a:ext cx="2458885" cy="21509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32B79-6CE5-4C85-AFD9-E7931D7D9C7D}">
      <dsp:nvSpPr>
        <dsp:cNvPr id="0" name=""/>
        <dsp:cNvSpPr/>
      </dsp:nvSpPr>
      <dsp:spPr>
        <a:xfrm>
          <a:off x="1774" y="1484086"/>
          <a:ext cx="2766329" cy="1383164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Effets chimiques</a:t>
          </a:r>
        </a:p>
      </dsp:txBody>
      <dsp:txXfrm>
        <a:off x="42285" y="1524597"/>
        <a:ext cx="2685307" cy="1302142"/>
      </dsp:txXfrm>
    </dsp:sp>
    <dsp:sp modelId="{5A18631D-B5A2-411E-B032-D3D9C93CDEBE}">
      <dsp:nvSpPr>
        <dsp:cNvPr id="0" name=""/>
        <dsp:cNvSpPr/>
      </dsp:nvSpPr>
      <dsp:spPr>
        <a:xfrm rot="19457599">
          <a:off x="2640020" y="1749400"/>
          <a:ext cx="1362697" cy="57216"/>
        </a:xfrm>
        <a:custGeom>
          <a:avLst/>
          <a:gdLst/>
          <a:ahLst/>
          <a:cxnLst/>
          <a:rect l="0" t="0" r="0" b="0"/>
          <a:pathLst>
            <a:path>
              <a:moveTo>
                <a:pt x="0" y="28608"/>
              </a:moveTo>
              <a:lnTo>
                <a:pt x="1362697" y="28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287302" y="1743941"/>
        <a:ext cx="68134" cy="68134"/>
      </dsp:txXfrm>
    </dsp:sp>
    <dsp:sp modelId="{B4B7B0B7-80BF-4664-BBA2-40F3617E92BB}">
      <dsp:nvSpPr>
        <dsp:cNvPr id="0" name=""/>
        <dsp:cNvSpPr/>
      </dsp:nvSpPr>
      <dsp:spPr>
        <a:xfrm>
          <a:off x="3874635" y="688767"/>
          <a:ext cx="2766329" cy="1383164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Directs (40%)</a:t>
          </a:r>
        </a:p>
      </dsp:txBody>
      <dsp:txXfrm>
        <a:off x="3915146" y="729278"/>
        <a:ext cx="2685307" cy="1302142"/>
      </dsp:txXfrm>
    </dsp:sp>
    <dsp:sp modelId="{741895E2-D739-4FDF-9610-1DBA332E8D31}">
      <dsp:nvSpPr>
        <dsp:cNvPr id="0" name=""/>
        <dsp:cNvSpPr/>
      </dsp:nvSpPr>
      <dsp:spPr>
        <a:xfrm>
          <a:off x="6640964" y="1351740"/>
          <a:ext cx="1106531" cy="57216"/>
        </a:xfrm>
        <a:custGeom>
          <a:avLst/>
          <a:gdLst/>
          <a:ahLst/>
          <a:cxnLst/>
          <a:rect l="0" t="0" r="0" b="0"/>
          <a:pathLst>
            <a:path>
              <a:moveTo>
                <a:pt x="0" y="28608"/>
              </a:moveTo>
              <a:lnTo>
                <a:pt x="1106531" y="286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7166567" y="1352686"/>
        <a:ext cx="55326" cy="55326"/>
      </dsp:txXfrm>
    </dsp:sp>
    <dsp:sp modelId="{DECEF1A3-5981-4AAF-B86D-0B39C750B664}">
      <dsp:nvSpPr>
        <dsp:cNvPr id="0" name=""/>
        <dsp:cNvSpPr/>
      </dsp:nvSpPr>
      <dsp:spPr>
        <a:xfrm>
          <a:off x="7747496" y="688767"/>
          <a:ext cx="2766329" cy="1383164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Lésions directement provoquées aux molécules d’ADN.</a:t>
          </a:r>
        </a:p>
      </dsp:txBody>
      <dsp:txXfrm>
        <a:off x="7788007" y="729278"/>
        <a:ext cx="2685307" cy="1302142"/>
      </dsp:txXfrm>
    </dsp:sp>
    <dsp:sp modelId="{B6900E0E-D5A5-4C9F-A5B9-87584DB66D1E}">
      <dsp:nvSpPr>
        <dsp:cNvPr id="0" name=""/>
        <dsp:cNvSpPr/>
      </dsp:nvSpPr>
      <dsp:spPr>
        <a:xfrm rot="2142401">
          <a:off x="2640020" y="2544720"/>
          <a:ext cx="1362697" cy="57216"/>
        </a:xfrm>
        <a:custGeom>
          <a:avLst/>
          <a:gdLst/>
          <a:ahLst/>
          <a:cxnLst/>
          <a:rect l="0" t="0" r="0" b="0"/>
          <a:pathLst>
            <a:path>
              <a:moveTo>
                <a:pt x="0" y="28608"/>
              </a:moveTo>
              <a:lnTo>
                <a:pt x="1362697" y="28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287302" y="2539261"/>
        <a:ext cx="68134" cy="68134"/>
      </dsp:txXfrm>
    </dsp:sp>
    <dsp:sp modelId="{3C925AA3-7F63-4C9B-B245-1B59461F4064}">
      <dsp:nvSpPr>
        <dsp:cNvPr id="0" name=""/>
        <dsp:cNvSpPr/>
      </dsp:nvSpPr>
      <dsp:spPr>
        <a:xfrm>
          <a:off x="3874635" y="2279406"/>
          <a:ext cx="2766329" cy="1383164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Indirects (60%)</a:t>
          </a:r>
        </a:p>
      </dsp:txBody>
      <dsp:txXfrm>
        <a:off x="3915146" y="2319917"/>
        <a:ext cx="2685307" cy="1302142"/>
      </dsp:txXfrm>
    </dsp:sp>
    <dsp:sp modelId="{182E4E2C-E63C-4331-84DF-760F0441E45F}">
      <dsp:nvSpPr>
        <dsp:cNvPr id="0" name=""/>
        <dsp:cNvSpPr/>
      </dsp:nvSpPr>
      <dsp:spPr>
        <a:xfrm>
          <a:off x="6640964" y="2942380"/>
          <a:ext cx="1106531" cy="57216"/>
        </a:xfrm>
        <a:custGeom>
          <a:avLst/>
          <a:gdLst/>
          <a:ahLst/>
          <a:cxnLst/>
          <a:rect l="0" t="0" r="0" b="0"/>
          <a:pathLst>
            <a:path>
              <a:moveTo>
                <a:pt x="0" y="28608"/>
              </a:moveTo>
              <a:lnTo>
                <a:pt x="1106531" y="286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7166567" y="2943325"/>
        <a:ext cx="55326" cy="55326"/>
      </dsp:txXfrm>
    </dsp:sp>
    <dsp:sp modelId="{6FB99BDE-A037-4B9C-8F9C-A76414A9088C}">
      <dsp:nvSpPr>
        <dsp:cNvPr id="0" name=""/>
        <dsp:cNvSpPr/>
      </dsp:nvSpPr>
      <dsp:spPr>
        <a:xfrm>
          <a:off x="7747496" y="2279406"/>
          <a:ext cx="2766329" cy="1383164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Lésions qui font suite à la radiolyse de l’eau.</a:t>
          </a:r>
        </a:p>
      </dsp:txBody>
      <dsp:txXfrm>
        <a:off x="7788007" y="2319917"/>
        <a:ext cx="2685307" cy="13021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3E0E1-6B0D-4E45-8C64-855DC4A38259}">
      <dsp:nvSpPr>
        <dsp:cNvPr id="0" name=""/>
        <dsp:cNvSpPr/>
      </dsp:nvSpPr>
      <dsp:spPr>
        <a:xfrm>
          <a:off x="4996347" y="3416074"/>
          <a:ext cx="266730" cy="8179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7974"/>
              </a:lnTo>
              <a:lnTo>
                <a:pt x="266730" y="81797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DACF97-BE04-4E52-B18E-A47C19F46171}">
      <dsp:nvSpPr>
        <dsp:cNvPr id="0" name=""/>
        <dsp:cNvSpPr/>
      </dsp:nvSpPr>
      <dsp:spPr>
        <a:xfrm>
          <a:off x="5661909" y="2153548"/>
          <a:ext cx="91440" cy="37342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342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9199CE-7A00-452D-901E-8F281CD85B43}">
      <dsp:nvSpPr>
        <dsp:cNvPr id="0" name=""/>
        <dsp:cNvSpPr/>
      </dsp:nvSpPr>
      <dsp:spPr>
        <a:xfrm>
          <a:off x="4420937" y="925199"/>
          <a:ext cx="1286691" cy="3392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534"/>
              </a:lnTo>
              <a:lnTo>
                <a:pt x="1286691" y="152534"/>
              </a:lnTo>
              <a:lnTo>
                <a:pt x="1286691" y="339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4629D1-51DD-4097-BEB2-D7AA63FDBDB3}">
      <dsp:nvSpPr>
        <dsp:cNvPr id="0" name=""/>
        <dsp:cNvSpPr/>
      </dsp:nvSpPr>
      <dsp:spPr>
        <a:xfrm>
          <a:off x="2400167" y="2153548"/>
          <a:ext cx="275230" cy="8112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1279"/>
              </a:lnTo>
              <a:lnTo>
                <a:pt x="275230" y="8112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AD1107-B674-4D1A-99FD-7534DF6C5FE6}">
      <dsp:nvSpPr>
        <dsp:cNvPr id="0" name=""/>
        <dsp:cNvSpPr/>
      </dsp:nvSpPr>
      <dsp:spPr>
        <a:xfrm>
          <a:off x="3111449" y="925199"/>
          <a:ext cx="1309488" cy="339246"/>
        </a:xfrm>
        <a:custGeom>
          <a:avLst/>
          <a:gdLst/>
          <a:ahLst/>
          <a:cxnLst/>
          <a:rect l="0" t="0" r="0" b="0"/>
          <a:pathLst>
            <a:path>
              <a:moveTo>
                <a:pt x="1309488" y="0"/>
              </a:moveTo>
              <a:lnTo>
                <a:pt x="1309488" y="152534"/>
              </a:lnTo>
              <a:lnTo>
                <a:pt x="0" y="152534"/>
              </a:lnTo>
              <a:lnTo>
                <a:pt x="0" y="339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ED7F15-1747-47AD-9FF2-DD68C93C25E0}">
      <dsp:nvSpPr>
        <dsp:cNvPr id="0" name=""/>
        <dsp:cNvSpPr/>
      </dsp:nvSpPr>
      <dsp:spPr>
        <a:xfrm>
          <a:off x="3531834" y="36097"/>
          <a:ext cx="1778205" cy="889102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b="1" kern="1200" dirty="0"/>
            <a:t>Irradiation</a:t>
          </a:r>
        </a:p>
      </dsp:txBody>
      <dsp:txXfrm>
        <a:off x="3531834" y="36097"/>
        <a:ext cx="1778205" cy="889102"/>
      </dsp:txXfrm>
    </dsp:sp>
    <dsp:sp modelId="{5B0AB5AC-1073-449F-B7A8-18B3EEBB8F7A}">
      <dsp:nvSpPr>
        <dsp:cNvPr id="0" name=""/>
        <dsp:cNvSpPr/>
      </dsp:nvSpPr>
      <dsp:spPr>
        <a:xfrm>
          <a:off x="2222346" y="1264445"/>
          <a:ext cx="1778205" cy="889102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Ionisation au sein de l’ADN</a:t>
          </a:r>
        </a:p>
      </dsp:txBody>
      <dsp:txXfrm>
        <a:off x="2222346" y="1264445"/>
        <a:ext cx="1778205" cy="889102"/>
      </dsp:txXfrm>
    </dsp:sp>
    <dsp:sp modelId="{AAFE98C9-19CE-4568-9C93-7E9C8C99A301}">
      <dsp:nvSpPr>
        <dsp:cNvPr id="0" name=""/>
        <dsp:cNvSpPr/>
      </dsp:nvSpPr>
      <dsp:spPr>
        <a:xfrm>
          <a:off x="2675397" y="2520276"/>
          <a:ext cx="1778205" cy="8891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Lésions moléculaires</a:t>
          </a:r>
        </a:p>
      </dsp:txBody>
      <dsp:txXfrm>
        <a:off x="2675397" y="2520276"/>
        <a:ext cx="1778205" cy="889102"/>
      </dsp:txXfrm>
    </dsp:sp>
    <dsp:sp modelId="{0F92AC53-D2A4-4DCF-9EAA-EA509A173B7E}">
      <dsp:nvSpPr>
        <dsp:cNvPr id="0" name=""/>
        <dsp:cNvSpPr/>
      </dsp:nvSpPr>
      <dsp:spPr>
        <a:xfrm>
          <a:off x="4818526" y="1264445"/>
          <a:ext cx="1778205" cy="889102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Radiolyse de l’eau</a:t>
          </a:r>
        </a:p>
      </dsp:txBody>
      <dsp:txXfrm>
        <a:off x="4818526" y="1264445"/>
        <a:ext cx="1778205" cy="889102"/>
      </dsp:txXfrm>
    </dsp:sp>
    <dsp:sp modelId="{815E52C1-A817-4723-944A-8379B27D3566}">
      <dsp:nvSpPr>
        <dsp:cNvPr id="0" name=""/>
        <dsp:cNvSpPr/>
      </dsp:nvSpPr>
      <dsp:spPr>
        <a:xfrm>
          <a:off x="4818526" y="2526971"/>
          <a:ext cx="1778205" cy="8891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Radicaux libres</a:t>
          </a:r>
        </a:p>
      </dsp:txBody>
      <dsp:txXfrm>
        <a:off x="4818526" y="2526971"/>
        <a:ext cx="1778205" cy="889102"/>
      </dsp:txXfrm>
    </dsp:sp>
    <dsp:sp modelId="{CB1426DA-6EAF-46AA-975D-25D98EDC57C2}">
      <dsp:nvSpPr>
        <dsp:cNvPr id="0" name=""/>
        <dsp:cNvSpPr/>
      </dsp:nvSpPr>
      <dsp:spPr>
        <a:xfrm>
          <a:off x="5263077" y="3789497"/>
          <a:ext cx="1778205" cy="8891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Lésions moléculaires</a:t>
          </a:r>
        </a:p>
      </dsp:txBody>
      <dsp:txXfrm>
        <a:off x="5263077" y="3789497"/>
        <a:ext cx="1778205" cy="8891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805F85-A357-40FC-AB4C-FF6E49C098DA}">
      <dsp:nvSpPr>
        <dsp:cNvPr id="0" name=""/>
        <dsp:cNvSpPr/>
      </dsp:nvSpPr>
      <dsp:spPr>
        <a:xfrm>
          <a:off x="7389769" y="3175546"/>
          <a:ext cx="247903" cy="7602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0237"/>
              </a:lnTo>
              <a:lnTo>
                <a:pt x="247903" y="7602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4190CE-B317-4433-9B6F-DD3E8C8899C3}">
      <dsp:nvSpPr>
        <dsp:cNvPr id="0" name=""/>
        <dsp:cNvSpPr/>
      </dsp:nvSpPr>
      <dsp:spPr>
        <a:xfrm>
          <a:off x="8005125" y="2002136"/>
          <a:ext cx="91440" cy="34706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706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55250E-1AF9-4C72-BDCC-629A50F61562}">
      <dsp:nvSpPr>
        <dsp:cNvPr id="0" name=""/>
        <dsp:cNvSpPr/>
      </dsp:nvSpPr>
      <dsp:spPr>
        <a:xfrm>
          <a:off x="5061807" y="860491"/>
          <a:ext cx="2989038" cy="315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767"/>
              </a:lnTo>
              <a:lnTo>
                <a:pt x="2989038" y="141767"/>
              </a:lnTo>
              <a:lnTo>
                <a:pt x="2989038" y="3153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385A7F-8FFF-4B73-9A65-76728D54EFE8}">
      <dsp:nvSpPr>
        <dsp:cNvPr id="0" name=""/>
        <dsp:cNvSpPr/>
      </dsp:nvSpPr>
      <dsp:spPr>
        <a:xfrm>
          <a:off x="5061807" y="860491"/>
          <a:ext cx="989283" cy="315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767"/>
              </a:lnTo>
              <a:lnTo>
                <a:pt x="989283" y="141767"/>
              </a:lnTo>
              <a:lnTo>
                <a:pt x="989283" y="3153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9199CE-7A00-452D-901E-8F281CD85B43}">
      <dsp:nvSpPr>
        <dsp:cNvPr id="0" name=""/>
        <dsp:cNvSpPr/>
      </dsp:nvSpPr>
      <dsp:spPr>
        <a:xfrm>
          <a:off x="4051336" y="860491"/>
          <a:ext cx="1010471" cy="315300"/>
        </a:xfrm>
        <a:custGeom>
          <a:avLst/>
          <a:gdLst/>
          <a:ahLst/>
          <a:cxnLst/>
          <a:rect l="0" t="0" r="0" b="0"/>
          <a:pathLst>
            <a:path>
              <a:moveTo>
                <a:pt x="1010471" y="0"/>
              </a:moveTo>
              <a:lnTo>
                <a:pt x="1010471" y="141767"/>
              </a:lnTo>
              <a:lnTo>
                <a:pt x="0" y="141767"/>
              </a:lnTo>
              <a:lnTo>
                <a:pt x="0" y="3153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AD1107-B674-4D1A-99FD-7534DF6C5FE6}">
      <dsp:nvSpPr>
        <dsp:cNvPr id="0" name=""/>
        <dsp:cNvSpPr/>
      </dsp:nvSpPr>
      <dsp:spPr>
        <a:xfrm>
          <a:off x="2051581" y="860491"/>
          <a:ext cx="3010225" cy="315300"/>
        </a:xfrm>
        <a:custGeom>
          <a:avLst/>
          <a:gdLst/>
          <a:ahLst/>
          <a:cxnLst/>
          <a:rect l="0" t="0" r="0" b="0"/>
          <a:pathLst>
            <a:path>
              <a:moveTo>
                <a:pt x="3010225" y="0"/>
              </a:moveTo>
              <a:lnTo>
                <a:pt x="3010225" y="141767"/>
              </a:lnTo>
              <a:lnTo>
                <a:pt x="0" y="141767"/>
              </a:lnTo>
              <a:lnTo>
                <a:pt x="0" y="3153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ED7F15-1747-47AD-9FF2-DD68C93C25E0}">
      <dsp:nvSpPr>
        <dsp:cNvPr id="0" name=""/>
        <dsp:cNvSpPr/>
      </dsp:nvSpPr>
      <dsp:spPr>
        <a:xfrm>
          <a:off x="4235462" y="34146"/>
          <a:ext cx="1652689" cy="826344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Mutation</a:t>
          </a:r>
        </a:p>
      </dsp:txBody>
      <dsp:txXfrm>
        <a:off x="4235462" y="34146"/>
        <a:ext cx="1652689" cy="826344"/>
      </dsp:txXfrm>
    </dsp:sp>
    <dsp:sp modelId="{5B0AB5AC-1073-449F-B7A8-18B3EEBB8F7A}">
      <dsp:nvSpPr>
        <dsp:cNvPr id="0" name=""/>
        <dsp:cNvSpPr/>
      </dsp:nvSpPr>
      <dsp:spPr>
        <a:xfrm>
          <a:off x="1225236" y="1175791"/>
          <a:ext cx="1652689" cy="826344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Cellule éliminée par le système immunitaire</a:t>
          </a:r>
        </a:p>
      </dsp:txBody>
      <dsp:txXfrm>
        <a:off x="1225236" y="1175791"/>
        <a:ext cx="1652689" cy="826344"/>
      </dsp:txXfrm>
    </dsp:sp>
    <dsp:sp modelId="{0F92AC53-D2A4-4DCF-9EAA-EA509A173B7E}">
      <dsp:nvSpPr>
        <dsp:cNvPr id="0" name=""/>
        <dsp:cNvSpPr/>
      </dsp:nvSpPr>
      <dsp:spPr>
        <a:xfrm>
          <a:off x="3224991" y="1175791"/>
          <a:ext cx="1652689" cy="826344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Perte de la faculté de division - Extinction</a:t>
          </a:r>
        </a:p>
      </dsp:txBody>
      <dsp:txXfrm>
        <a:off x="3224991" y="1175791"/>
        <a:ext cx="1652689" cy="826344"/>
      </dsp:txXfrm>
    </dsp:sp>
    <dsp:sp modelId="{219F142F-2FA1-40FA-B9B4-07FF9F61E630}">
      <dsp:nvSpPr>
        <dsp:cNvPr id="0" name=""/>
        <dsp:cNvSpPr/>
      </dsp:nvSpPr>
      <dsp:spPr>
        <a:xfrm>
          <a:off x="5224746" y="1175791"/>
          <a:ext cx="1652689" cy="826344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Cellule somatique: cancérisation (mutation maligne)</a:t>
          </a:r>
        </a:p>
      </dsp:txBody>
      <dsp:txXfrm>
        <a:off x="5224746" y="1175791"/>
        <a:ext cx="1652689" cy="826344"/>
      </dsp:txXfrm>
    </dsp:sp>
    <dsp:sp modelId="{1624825A-A975-4076-9DEB-C9222F559664}">
      <dsp:nvSpPr>
        <dsp:cNvPr id="0" name=""/>
        <dsp:cNvSpPr/>
      </dsp:nvSpPr>
      <dsp:spPr>
        <a:xfrm>
          <a:off x="7224500" y="1175791"/>
          <a:ext cx="1652689" cy="826344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Cellules germinales: mutation transmise à la descendance</a:t>
          </a:r>
        </a:p>
      </dsp:txBody>
      <dsp:txXfrm>
        <a:off x="7224500" y="1175791"/>
        <a:ext cx="1652689" cy="826344"/>
      </dsp:txXfrm>
    </dsp:sp>
    <dsp:sp modelId="{50B8FB07-80FB-4028-B0CD-3D94A3CCC29D}">
      <dsp:nvSpPr>
        <dsp:cNvPr id="0" name=""/>
        <dsp:cNvSpPr/>
      </dsp:nvSpPr>
      <dsp:spPr>
        <a:xfrm>
          <a:off x="7224500" y="2349201"/>
          <a:ext cx="1652689" cy="826344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Anomalies héréditaires</a:t>
          </a:r>
        </a:p>
      </dsp:txBody>
      <dsp:txXfrm>
        <a:off x="7224500" y="2349201"/>
        <a:ext cx="1652689" cy="826344"/>
      </dsp:txXfrm>
    </dsp:sp>
    <dsp:sp modelId="{F5538144-E919-45E6-8313-B33D2C0FA6E3}">
      <dsp:nvSpPr>
        <dsp:cNvPr id="0" name=""/>
        <dsp:cNvSpPr/>
      </dsp:nvSpPr>
      <dsp:spPr>
        <a:xfrm>
          <a:off x="7637673" y="3522611"/>
          <a:ext cx="1652689" cy="826344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Difficiles à mettre en évidence: s’expriment tardivement (++ générations)</a:t>
          </a:r>
        </a:p>
      </dsp:txBody>
      <dsp:txXfrm>
        <a:off x="7637673" y="3522611"/>
        <a:ext cx="1652689" cy="8263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83A043-A1F4-44D4-B797-4BADAD167D88}">
      <dsp:nvSpPr>
        <dsp:cNvPr id="0" name=""/>
        <dsp:cNvSpPr/>
      </dsp:nvSpPr>
      <dsp:spPr>
        <a:xfrm>
          <a:off x="4316" y="295007"/>
          <a:ext cx="1337964" cy="8027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Spermatogonies</a:t>
          </a:r>
        </a:p>
      </dsp:txBody>
      <dsp:txXfrm>
        <a:off x="27829" y="318520"/>
        <a:ext cx="1290938" cy="755752"/>
      </dsp:txXfrm>
    </dsp:sp>
    <dsp:sp modelId="{3F01699C-9D44-4A62-B1BA-FE2B6BAE6723}">
      <dsp:nvSpPr>
        <dsp:cNvPr id="0" name=""/>
        <dsp:cNvSpPr/>
      </dsp:nvSpPr>
      <dsp:spPr>
        <a:xfrm>
          <a:off x="1476077" y="530488"/>
          <a:ext cx="283648" cy="3318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/>
        </a:p>
      </dsp:txBody>
      <dsp:txXfrm>
        <a:off x="1476077" y="596851"/>
        <a:ext cx="198554" cy="199089"/>
      </dsp:txXfrm>
    </dsp:sp>
    <dsp:sp modelId="{6EFD8A7F-88EB-4A52-B016-E4EC60AF4CEE}">
      <dsp:nvSpPr>
        <dsp:cNvPr id="0" name=""/>
        <dsp:cNvSpPr/>
      </dsp:nvSpPr>
      <dsp:spPr>
        <a:xfrm>
          <a:off x="1877466" y="295007"/>
          <a:ext cx="1337964" cy="8027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Spermatocytes primaires</a:t>
          </a:r>
        </a:p>
      </dsp:txBody>
      <dsp:txXfrm>
        <a:off x="1900979" y="318520"/>
        <a:ext cx="1290938" cy="755752"/>
      </dsp:txXfrm>
    </dsp:sp>
    <dsp:sp modelId="{8C15EEF1-D0EE-44E0-9CE8-AD3C0DA5FB62}">
      <dsp:nvSpPr>
        <dsp:cNvPr id="0" name=""/>
        <dsp:cNvSpPr/>
      </dsp:nvSpPr>
      <dsp:spPr>
        <a:xfrm>
          <a:off x="3349228" y="530488"/>
          <a:ext cx="283648" cy="3318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/>
        </a:p>
      </dsp:txBody>
      <dsp:txXfrm>
        <a:off x="3349228" y="596851"/>
        <a:ext cx="198554" cy="199089"/>
      </dsp:txXfrm>
    </dsp:sp>
    <dsp:sp modelId="{893F1FA8-FDFC-4098-AC74-EC9AECEEA2E6}">
      <dsp:nvSpPr>
        <dsp:cNvPr id="0" name=""/>
        <dsp:cNvSpPr/>
      </dsp:nvSpPr>
      <dsp:spPr>
        <a:xfrm>
          <a:off x="3750617" y="295007"/>
          <a:ext cx="1337964" cy="8027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Spermatocytes secondaires</a:t>
          </a:r>
        </a:p>
      </dsp:txBody>
      <dsp:txXfrm>
        <a:off x="3774130" y="318520"/>
        <a:ext cx="1290938" cy="755752"/>
      </dsp:txXfrm>
    </dsp:sp>
    <dsp:sp modelId="{9B23971C-6BB3-449F-BB1D-774FD8D2EFB5}">
      <dsp:nvSpPr>
        <dsp:cNvPr id="0" name=""/>
        <dsp:cNvSpPr/>
      </dsp:nvSpPr>
      <dsp:spPr>
        <a:xfrm>
          <a:off x="5222378" y="530488"/>
          <a:ext cx="283648" cy="3318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/>
        </a:p>
      </dsp:txBody>
      <dsp:txXfrm>
        <a:off x="5222378" y="596851"/>
        <a:ext cx="198554" cy="199089"/>
      </dsp:txXfrm>
    </dsp:sp>
    <dsp:sp modelId="{EE9144BB-62DA-48F5-8FBA-1C9EA0009F43}">
      <dsp:nvSpPr>
        <dsp:cNvPr id="0" name=""/>
        <dsp:cNvSpPr/>
      </dsp:nvSpPr>
      <dsp:spPr>
        <a:xfrm>
          <a:off x="5623768" y="295007"/>
          <a:ext cx="1337964" cy="8027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Spermatides</a:t>
          </a:r>
        </a:p>
      </dsp:txBody>
      <dsp:txXfrm>
        <a:off x="5647281" y="318520"/>
        <a:ext cx="1290938" cy="755752"/>
      </dsp:txXfrm>
    </dsp:sp>
    <dsp:sp modelId="{6CAAA9B7-8236-4F4D-806D-844C9238BD40}">
      <dsp:nvSpPr>
        <dsp:cNvPr id="0" name=""/>
        <dsp:cNvSpPr/>
      </dsp:nvSpPr>
      <dsp:spPr>
        <a:xfrm rot="21566822">
          <a:off x="7095523" y="521372"/>
          <a:ext cx="283661" cy="3318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/>
        </a:p>
      </dsp:txBody>
      <dsp:txXfrm>
        <a:off x="7095525" y="588146"/>
        <a:ext cx="198563" cy="199089"/>
      </dsp:txXfrm>
    </dsp:sp>
    <dsp:sp modelId="{B66F5DD9-C274-4D14-B9DC-92DAC4C73814}">
      <dsp:nvSpPr>
        <dsp:cNvPr id="0" name=""/>
        <dsp:cNvSpPr/>
      </dsp:nvSpPr>
      <dsp:spPr>
        <a:xfrm>
          <a:off x="7496919" y="276928"/>
          <a:ext cx="1337964" cy="8027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Spermatozoïdes</a:t>
          </a:r>
        </a:p>
      </dsp:txBody>
      <dsp:txXfrm>
        <a:off x="7520432" y="300441"/>
        <a:ext cx="1290938" cy="75575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83A043-A1F4-44D4-B797-4BADAD167D88}">
      <dsp:nvSpPr>
        <dsp:cNvPr id="0" name=""/>
        <dsp:cNvSpPr/>
      </dsp:nvSpPr>
      <dsp:spPr>
        <a:xfrm>
          <a:off x="3514" y="0"/>
          <a:ext cx="1536604" cy="8343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Ovogonies</a:t>
          </a:r>
        </a:p>
      </dsp:txBody>
      <dsp:txXfrm>
        <a:off x="27952" y="24438"/>
        <a:ext cx="1487728" cy="785495"/>
      </dsp:txXfrm>
    </dsp:sp>
    <dsp:sp modelId="{3F01699C-9D44-4A62-B1BA-FE2B6BAE6723}">
      <dsp:nvSpPr>
        <dsp:cNvPr id="0" name=""/>
        <dsp:cNvSpPr/>
      </dsp:nvSpPr>
      <dsp:spPr>
        <a:xfrm>
          <a:off x="1693779" y="226646"/>
          <a:ext cx="325760" cy="3810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1693779" y="302861"/>
        <a:ext cx="228032" cy="228647"/>
      </dsp:txXfrm>
    </dsp:sp>
    <dsp:sp modelId="{6EFD8A7F-88EB-4A52-B016-E4EC60AF4CEE}">
      <dsp:nvSpPr>
        <dsp:cNvPr id="0" name=""/>
        <dsp:cNvSpPr/>
      </dsp:nvSpPr>
      <dsp:spPr>
        <a:xfrm>
          <a:off x="2154760" y="0"/>
          <a:ext cx="1536604" cy="8343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Ovocytes primaires</a:t>
          </a:r>
        </a:p>
      </dsp:txBody>
      <dsp:txXfrm>
        <a:off x="2179198" y="24438"/>
        <a:ext cx="1487728" cy="785495"/>
      </dsp:txXfrm>
    </dsp:sp>
    <dsp:sp modelId="{8C15EEF1-D0EE-44E0-9CE8-AD3C0DA5FB62}">
      <dsp:nvSpPr>
        <dsp:cNvPr id="0" name=""/>
        <dsp:cNvSpPr/>
      </dsp:nvSpPr>
      <dsp:spPr>
        <a:xfrm>
          <a:off x="3845025" y="226646"/>
          <a:ext cx="325760" cy="3810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3845025" y="302861"/>
        <a:ext cx="228032" cy="228647"/>
      </dsp:txXfrm>
    </dsp:sp>
    <dsp:sp modelId="{893F1FA8-FDFC-4098-AC74-EC9AECEEA2E6}">
      <dsp:nvSpPr>
        <dsp:cNvPr id="0" name=""/>
        <dsp:cNvSpPr/>
      </dsp:nvSpPr>
      <dsp:spPr>
        <a:xfrm>
          <a:off x="4306006" y="0"/>
          <a:ext cx="1536604" cy="8343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Ovocytes secondaires</a:t>
          </a:r>
        </a:p>
      </dsp:txBody>
      <dsp:txXfrm>
        <a:off x="4330444" y="24438"/>
        <a:ext cx="1487728" cy="785495"/>
      </dsp:txXfrm>
    </dsp:sp>
    <dsp:sp modelId="{9B23971C-6BB3-449F-BB1D-774FD8D2EFB5}">
      <dsp:nvSpPr>
        <dsp:cNvPr id="0" name=""/>
        <dsp:cNvSpPr/>
      </dsp:nvSpPr>
      <dsp:spPr>
        <a:xfrm>
          <a:off x="5996271" y="226646"/>
          <a:ext cx="325760" cy="3810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5996271" y="302861"/>
        <a:ext cx="228032" cy="228647"/>
      </dsp:txXfrm>
    </dsp:sp>
    <dsp:sp modelId="{EE9144BB-62DA-48F5-8FBA-1C9EA0009F43}">
      <dsp:nvSpPr>
        <dsp:cNvPr id="0" name=""/>
        <dsp:cNvSpPr/>
      </dsp:nvSpPr>
      <dsp:spPr>
        <a:xfrm>
          <a:off x="6457252" y="0"/>
          <a:ext cx="1536604" cy="8343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Ovules</a:t>
          </a:r>
        </a:p>
      </dsp:txBody>
      <dsp:txXfrm>
        <a:off x="6481690" y="24438"/>
        <a:ext cx="1487728" cy="78549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55DD8-0747-4EA2-BC3C-3C7787F3851A}">
      <dsp:nvSpPr>
        <dsp:cNvPr id="0" name=""/>
        <dsp:cNvSpPr/>
      </dsp:nvSpPr>
      <dsp:spPr>
        <a:xfrm>
          <a:off x="992" y="194138"/>
          <a:ext cx="3869531" cy="2321718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 dirty="0"/>
            <a:t>1) Phase prodromique: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Syndrome NVD: </a:t>
          </a:r>
          <a:r>
            <a:rPr lang="fr-FR" sz="2100" b="1" kern="1200" dirty="0"/>
            <a:t>N</a:t>
          </a:r>
          <a:r>
            <a:rPr lang="fr-FR" sz="2100" kern="1200" dirty="0"/>
            <a:t>ausée, </a:t>
          </a:r>
          <a:r>
            <a:rPr lang="fr-FR" sz="2100" b="1" kern="1200" dirty="0"/>
            <a:t>V</a:t>
          </a:r>
          <a:r>
            <a:rPr lang="fr-FR" sz="2100" kern="1200" dirty="0"/>
            <a:t>omissement, </a:t>
          </a:r>
          <a:r>
            <a:rPr lang="fr-FR" sz="2100" b="1" kern="1200" dirty="0"/>
            <a:t>D</a:t>
          </a:r>
          <a:r>
            <a:rPr lang="fr-FR" sz="2100" kern="1200" dirty="0"/>
            <a:t>iarrhée.</a:t>
          </a:r>
        </a:p>
      </dsp:txBody>
      <dsp:txXfrm>
        <a:off x="992" y="194138"/>
        <a:ext cx="3869531" cy="2321718"/>
      </dsp:txXfrm>
    </dsp:sp>
    <dsp:sp modelId="{077511B0-920E-4B27-8073-3869379BF234}">
      <dsp:nvSpPr>
        <dsp:cNvPr id="0" name=""/>
        <dsp:cNvSpPr/>
      </dsp:nvSpPr>
      <dsp:spPr>
        <a:xfrm>
          <a:off x="4257476" y="194138"/>
          <a:ext cx="3869531" cy="2321718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 dirty="0"/>
            <a:t>2) Phase de latence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Bonne santé apparente.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+la dose est élevée, + cette phase est courte.</a:t>
          </a:r>
        </a:p>
      </dsp:txBody>
      <dsp:txXfrm>
        <a:off x="4257476" y="194138"/>
        <a:ext cx="3869531" cy="2321718"/>
      </dsp:txXfrm>
    </dsp:sp>
    <dsp:sp modelId="{D45B7B1B-58FC-41EA-B0CA-46C9EF6F61BE}">
      <dsp:nvSpPr>
        <dsp:cNvPr id="0" name=""/>
        <dsp:cNvSpPr/>
      </dsp:nvSpPr>
      <dsp:spPr>
        <a:xfrm>
          <a:off x="992" y="2902810"/>
          <a:ext cx="3869531" cy="2321718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3) Phase de maladie (période d’état)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1" u="sng" kern="1200" dirty="0"/>
            <a:t>Pour faible dose: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Chute des lymphocytes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Effet immunodépresseur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1" u="sng" kern="1200" dirty="0"/>
            <a:t>Pour dose sup. à 3,5 Gy: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Signes + évidents: hémorragie, infection.</a:t>
          </a:r>
        </a:p>
      </dsp:txBody>
      <dsp:txXfrm>
        <a:off x="992" y="2902810"/>
        <a:ext cx="3869531" cy="2321718"/>
      </dsp:txXfrm>
    </dsp:sp>
    <dsp:sp modelId="{88C54AB4-4C23-43F9-A653-9B324585C04A}">
      <dsp:nvSpPr>
        <dsp:cNvPr id="0" name=""/>
        <dsp:cNvSpPr/>
      </dsp:nvSpPr>
      <dsp:spPr>
        <a:xfrm>
          <a:off x="4257476" y="2902810"/>
          <a:ext cx="3869531" cy="2321718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 dirty="0"/>
            <a:t>Phase de convalescence ou mort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Dose inf. à 2 Gy sans traitement = convalescence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Dose sup. à 2 Gy avec traitement = convalescence ou mort selon la dose reçue</a:t>
          </a:r>
        </a:p>
      </dsp:txBody>
      <dsp:txXfrm>
        <a:off x="4257476" y="2902810"/>
        <a:ext cx="3869531" cy="2321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A71AB-494D-41CD-99BC-A84665424A97}" type="datetimeFigureOut">
              <a:rPr lang="fr-CA" smtClean="0"/>
              <a:t>2022-01-31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B2263-5319-487F-8787-3A9F3AA250B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12492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B2263-5319-487F-8787-3A9F3AA250B3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98015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Vidéo: Les effets des rayonnements sur la santé.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B2263-5319-487F-8787-3A9F3AA250B3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7802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Hématopoïétique: qui concerne l’hématopoïèse, c’est-à-dire la formation des globules sanguins.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B2263-5319-487F-8787-3A9F3AA250B3}" type="slidenum">
              <a:rPr lang="fr-CA" smtClean="0"/>
              <a:t>36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01376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Lymphopénie: Diminution du nombre de lymphocytes (globules blancs) dans le sang.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B2263-5319-487F-8787-3A9F3AA250B3}" type="slidenum">
              <a:rPr lang="fr-CA" smtClean="0"/>
              <a:t>41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54836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F914F-A9FE-4C7A-86AC-18D48DCDDAB0}" type="datetimeFigureOut">
              <a:rPr lang="fr-CA" smtClean="0"/>
              <a:t>2022-01-31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0CAE-3239-427D-85B3-3A740F0BEDC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96241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F914F-A9FE-4C7A-86AC-18D48DCDDAB0}" type="datetimeFigureOut">
              <a:rPr lang="fr-CA" smtClean="0"/>
              <a:t>2022-01-31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0CAE-3239-427D-85B3-3A740F0BEDC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58082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F914F-A9FE-4C7A-86AC-18D48DCDDAB0}" type="datetimeFigureOut">
              <a:rPr lang="fr-CA" smtClean="0"/>
              <a:t>2022-01-31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0CAE-3239-427D-85B3-3A740F0BEDC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8789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F914F-A9FE-4C7A-86AC-18D48DCDDAB0}" type="datetimeFigureOut">
              <a:rPr lang="fr-CA" smtClean="0"/>
              <a:t>2022-01-31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0CAE-3239-427D-85B3-3A740F0BEDC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9597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F914F-A9FE-4C7A-86AC-18D48DCDDAB0}" type="datetimeFigureOut">
              <a:rPr lang="fr-CA" smtClean="0"/>
              <a:t>2022-01-31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0CAE-3239-427D-85B3-3A740F0BEDC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87063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F914F-A9FE-4C7A-86AC-18D48DCDDAB0}" type="datetimeFigureOut">
              <a:rPr lang="fr-CA" smtClean="0"/>
              <a:t>2022-01-31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0CAE-3239-427D-85B3-3A740F0BEDC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00836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F914F-A9FE-4C7A-86AC-18D48DCDDAB0}" type="datetimeFigureOut">
              <a:rPr lang="fr-CA" smtClean="0"/>
              <a:t>2022-01-31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0CAE-3239-427D-85B3-3A740F0BEDC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44409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F914F-A9FE-4C7A-86AC-18D48DCDDAB0}" type="datetimeFigureOut">
              <a:rPr lang="fr-CA" smtClean="0"/>
              <a:t>2022-01-31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0CAE-3239-427D-85B3-3A740F0BEDC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53675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F914F-A9FE-4C7A-86AC-18D48DCDDAB0}" type="datetimeFigureOut">
              <a:rPr lang="fr-CA" smtClean="0"/>
              <a:t>2022-01-31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0CAE-3239-427D-85B3-3A740F0BEDC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784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F914F-A9FE-4C7A-86AC-18D48DCDDAB0}" type="datetimeFigureOut">
              <a:rPr lang="fr-CA" smtClean="0"/>
              <a:t>2022-01-31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0CAE-3239-427D-85B3-3A740F0BEDC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48492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F914F-A9FE-4C7A-86AC-18D48DCDDAB0}" type="datetimeFigureOut">
              <a:rPr lang="fr-CA" smtClean="0"/>
              <a:t>2022-01-31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0CAE-3239-427D-85B3-3A740F0BEDC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05231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F914F-A9FE-4C7A-86AC-18D48DCDDAB0}" type="datetimeFigureOut">
              <a:rPr lang="fr-CA" smtClean="0"/>
              <a:t>2022-01-31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B0CAE-3239-427D-85B3-3A740F0BEDC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6552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3YoZDsDUOtA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ooclap.com/EAOOJN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Acide_d%C3%A9soxyribonucl%C3%A9ique" TargetMode="External"/><Relationship Id="rId2" Type="http://schemas.openxmlformats.org/officeDocument/2006/relationships/hyperlink" Target="https://www.laradioactivite.com/site/pages/lephenomenedionisation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uclearsafety.gc.ca/fra/pdfs/Discussion-Papers/16-02/technical-note-lens-of-the-eye-fra.pdf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Interactions du rayonnement avec la matière</a:t>
            </a:r>
          </a:p>
        </p:txBody>
      </p:sp>
      <p:pic>
        <p:nvPicPr>
          <p:cNvPr id="4" name="Picture 2" descr="https://www.laradioactivite.com/site/images/ionisation_ato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044" y="3598988"/>
            <a:ext cx="2467912" cy="245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64528" y="6140170"/>
            <a:ext cx="286294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100" dirty="0" err="1"/>
              <a:t>Source:https</a:t>
            </a:r>
            <a:r>
              <a:rPr lang="fr-CA" sz="1100" dirty="0"/>
              <a:t>://www.laradioactivite.com/site/pages/lephenomenedionisation.htm</a:t>
            </a:r>
          </a:p>
        </p:txBody>
      </p:sp>
    </p:spTree>
    <p:extLst>
      <p:ext uri="{BB962C8B-B14F-4D97-AF65-F5344CB8AC3E}">
        <p14:creationId xmlns:p14="http://schemas.microsoft.com/office/powerpoint/2010/main" val="1884586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85AC75-91A6-4C71-8EDA-5B1C0D45D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Vos schémas!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1E1A25-D18A-4BCA-B8BA-E4AD4EAE6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dirty="0"/>
              <a:t>Les </a:t>
            </a:r>
            <a:r>
              <a:rPr lang="fr-CA" b="1" u="sng" dirty="0"/>
              <a:t>2 principales interactions </a:t>
            </a:r>
            <a:r>
              <a:rPr lang="fr-CA" dirty="0"/>
              <a:t>des rayons X avec la matière en radiodiagnostic:</a:t>
            </a:r>
          </a:p>
          <a:p>
            <a:endParaRPr lang="fr-CA" dirty="0"/>
          </a:p>
          <a:p>
            <a:r>
              <a:rPr lang="fr-CA" b="1" dirty="0"/>
              <a:t>Effet photoélectrique</a:t>
            </a:r>
          </a:p>
          <a:p>
            <a:r>
              <a:rPr lang="fr-CA" b="1" dirty="0"/>
              <a:t>Effet Compton</a:t>
            </a:r>
          </a:p>
        </p:txBody>
      </p:sp>
    </p:spTree>
    <p:extLst>
      <p:ext uri="{BB962C8B-B14F-4D97-AF65-F5344CB8AC3E}">
        <p14:creationId xmlns:p14="http://schemas.microsoft.com/office/powerpoint/2010/main" val="2811801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Effet photoélectrique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4790124" y="-867183"/>
            <a:ext cx="2611748" cy="69530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1" y="3864659"/>
            <a:ext cx="113537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200" dirty="0"/>
              <a:t>DILLENSEGER, J.-P., E., MOERSCHEL, C. ZORN, </a:t>
            </a:r>
            <a:r>
              <a:rPr lang="fr-CA" sz="1200" i="1" dirty="0"/>
              <a:t>Guide des technologies de l’imagerie médicale et de la radiothérapie Quand la théorie éclaire la pratique, </a:t>
            </a:r>
            <a:r>
              <a:rPr lang="fr-CA" sz="1200" dirty="0"/>
              <a:t>Elsevier Masson, 2016.</a:t>
            </a:r>
          </a:p>
        </p:txBody>
      </p:sp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1849537151"/>
              </p:ext>
            </p:extLst>
          </p:nvPr>
        </p:nvGraphicFramePr>
        <p:xfrm>
          <a:off x="2031999" y="2706929"/>
          <a:ext cx="891177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07016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Effet </a:t>
            </a:r>
            <a:r>
              <a:rPr lang="fr-CA" dirty="0" err="1">
                <a:solidFill>
                  <a:srgbClr val="00B050"/>
                </a:solidFill>
              </a:rPr>
              <a:t>photoélectique</a:t>
            </a:r>
            <a:endParaRPr lang="fr-CA" dirty="0">
              <a:solidFill>
                <a:srgbClr val="00B05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Prépondérant:</a:t>
            </a:r>
          </a:p>
          <a:p>
            <a:pPr lvl="1"/>
            <a:r>
              <a:rPr lang="fr-CA" dirty="0"/>
              <a:t>Dans les milieux denses (numéro atomique élevé, ex.: os).</a:t>
            </a:r>
          </a:p>
          <a:p>
            <a:pPr lvl="1"/>
            <a:r>
              <a:rPr lang="fr-CA" dirty="0"/>
              <a:t>Pour des énergies de photons relativement faibles (longueurs d’onde élevées).</a:t>
            </a:r>
          </a:p>
          <a:p>
            <a:r>
              <a:rPr lang="fr-CA" sz="3200" b="1" dirty="0">
                <a:solidFill>
                  <a:srgbClr val="0070C0"/>
                </a:solidFill>
              </a:rPr>
              <a:t>C’est l’effet photoélectrique qui est responsable de l’absorption des rayons X dans la matière et donc de la formation de l’image.</a:t>
            </a:r>
          </a:p>
          <a:p>
            <a:r>
              <a:rPr lang="fr-CA" b="1" dirty="0">
                <a:solidFill>
                  <a:srgbClr val="0070C0"/>
                </a:solidFill>
              </a:rPr>
              <a:t>C’est aussi l’effet photoélectrique qui est en grande partie </a:t>
            </a:r>
            <a:r>
              <a:rPr lang="fr-CA" b="1" u="sng" dirty="0">
                <a:solidFill>
                  <a:srgbClr val="0070C0"/>
                </a:solidFill>
              </a:rPr>
              <a:t>responsable des effets biologiques </a:t>
            </a:r>
            <a:r>
              <a:rPr lang="fr-CA" b="1" dirty="0">
                <a:solidFill>
                  <a:srgbClr val="0070C0"/>
                </a:solidFill>
              </a:rPr>
              <a:t>car la totalité de l’énergie est absorbée par le tissu vivant.</a:t>
            </a:r>
          </a:p>
        </p:txBody>
      </p:sp>
    </p:spTree>
    <p:extLst>
      <p:ext uri="{BB962C8B-B14F-4D97-AF65-F5344CB8AC3E}">
        <p14:creationId xmlns:p14="http://schemas.microsoft.com/office/powerpoint/2010/main" val="1900076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Effet photoélectrique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087049"/>
              </p:ext>
            </p:extLst>
          </p:nvPr>
        </p:nvGraphicFramePr>
        <p:xfrm>
          <a:off x="1248230" y="1822751"/>
          <a:ext cx="9535884" cy="4403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8628">
                  <a:extLst>
                    <a:ext uri="{9D8B030D-6E8A-4147-A177-3AD203B41FA5}">
                      <a16:colId xmlns:a16="http://schemas.microsoft.com/office/drawing/2014/main" val="2214721075"/>
                    </a:ext>
                  </a:extLst>
                </a:gridCol>
                <a:gridCol w="3178628">
                  <a:extLst>
                    <a:ext uri="{9D8B030D-6E8A-4147-A177-3AD203B41FA5}">
                      <a16:colId xmlns:a16="http://schemas.microsoft.com/office/drawing/2014/main" val="427561846"/>
                    </a:ext>
                  </a:extLst>
                </a:gridCol>
                <a:gridCol w="3178628">
                  <a:extLst>
                    <a:ext uri="{9D8B030D-6E8A-4147-A177-3AD203B41FA5}">
                      <a16:colId xmlns:a16="http://schemas.microsoft.com/office/drawing/2014/main" val="2740434431"/>
                    </a:ext>
                  </a:extLst>
                </a:gridCol>
              </a:tblGrid>
              <a:tr h="1679445">
                <a:tc>
                  <a:txBody>
                    <a:bodyPr/>
                    <a:lstStyle/>
                    <a:p>
                      <a:r>
                        <a:rPr lang="fr-CA" dirty="0"/>
                        <a:t>Matière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No atomique (élevé</a:t>
                      </a:r>
                      <a:r>
                        <a:rPr lang="fr-CA" baseline="0" dirty="0"/>
                        <a:t> ou faible)</a:t>
                      </a:r>
                      <a:endParaRPr lang="fr-CA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Probabilité d’effet photoélectrique (élevé ou faible)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946187"/>
                  </a:ext>
                </a:extLst>
              </a:tr>
              <a:tr h="681108">
                <a:tc>
                  <a:txBody>
                    <a:bodyPr/>
                    <a:lstStyle/>
                    <a:p>
                      <a:r>
                        <a:rPr lang="fr-CA" dirty="0"/>
                        <a:t>Tissus mous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751448"/>
                  </a:ext>
                </a:extLst>
              </a:tr>
              <a:tr h="681108">
                <a:tc>
                  <a:txBody>
                    <a:bodyPr/>
                    <a:lstStyle/>
                    <a:p>
                      <a:r>
                        <a:rPr lang="fr-CA" dirty="0"/>
                        <a:t>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321355"/>
                  </a:ext>
                </a:extLst>
              </a:tr>
              <a:tr h="681108">
                <a:tc>
                  <a:txBody>
                    <a:bodyPr/>
                    <a:lstStyle/>
                    <a:p>
                      <a:r>
                        <a:rPr lang="fr-CA" dirty="0"/>
                        <a:t>Substance</a:t>
                      </a:r>
                      <a:r>
                        <a:rPr lang="fr-CA" baseline="0" dirty="0"/>
                        <a:t> de contraste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093719"/>
                  </a:ext>
                </a:extLst>
              </a:tr>
              <a:tr h="681108">
                <a:tc>
                  <a:txBody>
                    <a:bodyPr/>
                    <a:lstStyle/>
                    <a:p>
                      <a:r>
                        <a:rPr lang="fr-CA" dirty="0"/>
                        <a:t>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491767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5566229" y="3563024"/>
            <a:ext cx="994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FF0000"/>
                </a:solidFill>
              </a:rPr>
              <a:t>Faible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723086" y="3563023"/>
            <a:ext cx="994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FF0000"/>
                </a:solidFill>
              </a:rPr>
              <a:t>Faible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598886" y="4310510"/>
            <a:ext cx="994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FF0000"/>
                </a:solidFill>
              </a:rPr>
              <a:t>Élevé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723086" y="4294328"/>
            <a:ext cx="994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FF0000"/>
                </a:solidFill>
              </a:rPr>
              <a:t>Élevé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598886" y="4904238"/>
            <a:ext cx="994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FF0000"/>
                </a:solidFill>
              </a:rPr>
              <a:t>Élevé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723086" y="4938933"/>
            <a:ext cx="994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FF0000"/>
                </a:solidFill>
              </a:rPr>
              <a:t>Élevé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598886" y="5600724"/>
            <a:ext cx="994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FF0000"/>
                </a:solidFill>
              </a:rPr>
              <a:t>Faible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723086" y="5660103"/>
            <a:ext cx="994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FF0000"/>
                </a:solidFill>
              </a:rPr>
              <a:t>Faible</a:t>
            </a:r>
          </a:p>
        </p:txBody>
      </p:sp>
    </p:spTree>
    <p:extLst>
      <p:ext uri="{BB962C8B-B14F-4D97-AF65-F5344CB8AC3E}">
        <p14:creationId xmlns:p14="http://schemas.microsoft.com/office/powerpoint/2010/main" val="49335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0" cy="1325563"/>
          </a:xfrm>
        </p:spPr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Effet Compton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4719819" y="436583"/>
            <a:ext cx="2752360" cy="4512472"/>
          </a:xfrm>
          <a:prstGeom prst="rect">
            <a:avLst/>
          </a:prstGeom>
        </p:spPr>
      </p:pic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872765427"/>
              </p:ext>
            </p:extLst>
          </p:nvPr>
        </p:nvGraphicFramePr>
        <p:xfrm>
          <a:off x="1132111" y="2853264"/>
          <a:ext cx="986971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838199" y="4098028"/>
            <a:ext cx="113537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200" dirty="0"/>
              <a:t>DILLENSEGER, J.-P., E., MOERSCHEL, C. ZORN, </a:t>
            </a:r>
            <a:r>
              <a:rPr lang="fr-CA" sz="1200" i="1" dirty="0"/>
              <a:t>Guide des technologies de l’imagerie médicale et de la radiothérapie Quand la théorie éclaire la pratique, </a:t>
            </a:r>
            <a:r>
              <a:rPr lang="fr-CA" sz="1200" dirty="0"/>
              <a:t>Elsevier Masson, 2016.</a:t>
            </a:r>
          </a:p>
        </p:txBody>
      </p:sp>
    </p:spTree>
    <p:extLst>
      <p:ext uri="{BB962C8B-B14F-4D97-AF65-F5344CB8AC3E}">
        <p14:creationId xmlns:p14="http://schemas.microsoft.com/office/powerpoint/2010/main" val="1850855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Effet Compton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Prépondérant:</a:t>
            </a:r>
          </a:p>
          <a:p>
            <a:pPr lvl="1"/>
            <a:r>
              <a:rPr lang="fr-CA" dirty="0"/>
              <a:t>Dans les milieux peu denses (faible numéro atomique, ex.: graisse, tissus mous).</a:t>
            </a:r>
          </a:p>
          <a:p>
            <a:r>
              <a:rPr lang="fr-CA" b="1" dirty="0">
                <a:solidFill>
                  <a:srgbClr val="0070C0"/>
                </a:solidFill>
              </a:rPr>
              <a:t>C’est l’effet Compton qui est </a:t>
            </a:r>
            <a:r>
              <a:rPr lang="fr-CA" b="1" u="sng" dirty="0">
                <a:solidFill>
                  <a:srgbClr val="0070C0"/>
                </a:solidFill>
              </a:rPr>
              <a:t>responsable des photons diffusés </a:t>
            </a:r>
            <a:r>
              <a:rPr lang="fr-CA" b="1" dirty="0">
                <a:solidFill>
                  <a:srgbClr val="0070C0"/>
                </a:solidFill>
              </a:rPr>
              <a:t>qui atteignent l’image (diminution du contraste) et qui peuvent aussi atteindre les personnes présentes dans la salle d’examen (dose au personnel). Il est donc </a:t>
            </a:r>
            <a:r>
              <a:rPr lang="fr-CA" b="1" u="sng" dirty="0">
                <a:solidFill>
                  <a:srgbClr val="0070C0"/>
                </a:solidFill>
              </a:rPr>
              <a:t>nuisible en radiologie</a:t>
            </a:r>
            <a:r>
              <a:rPr lang="fr-CA" b="1" dirty="0">
                <a:solidFill>
                  <a:srgbClr val="0070C0"/>
                </a:solidFill>
              </a:rPr>
              <a:t>.</a:t>
            </a:r>
          </a:p>
          <a:p>
            <a:r>
              <a:rPr lang="fr-CA" dirty="0"/>
              <a:t>« Dans la gamme énergétique exploitée en radiologie (10 à 140 </a:t>
            </a:r>
            <a:r>
              <a:rPr lang="fr-CA" dirty="0" err="1"/>
              <a:t>keV</a:t>
            </a:r>
            <a:r>
              <a:rPr lang="fr-CA" dirty="0"/>
              <a:t>), la prédominance de l’Effet Compton sur l’effet photoélectrique augmente avec l’énergie. » (DILLENSEGER, 2016)</a:t>
            </a:r>
          </a:p>
        </p:txBody>
      </p:sp>
    </p:spTree>
    <p:extLst>
      <p:ext uri="{BB962C8B-B14F-4D97-AF65-F5344CB8AC3E}">
        <p14:creationId xmlns:p14="http://schemas.microsoft.com/office/powerpoint/2010/main" val="3358986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Prédominance des interactions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2587" y="1562669"/>
            <a:ext cx="3806825" cy="453670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389257" y="1562669"/>
            <a:ext cx="3251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/>
              <a:t>L’effet Compton est prépondérant:</a:t>
            </a:r>
          </a:p>
          <a:p>
            <a:pPr marL="457200" indent="-457200">
              <a:buFontTx/>
              <a:buChar char="-"/>
            </a:pPr>
            <a:r>
              <a:rPr lang="fr-CA" sz="2800" dirty="0"/>
              <a:t>à partir de 20 </a:t>
            </a:r>
            <a:r>
              <a:rPr lang="fr-CA" sz="2800" dirty="0" err="1"/>
              <a:t>keV</a:t>
            </a:r>
            <a:r>
              <a:rPr lang="fr-CA" sz="2800" dirty="0"/>
              <a:t> dans les tissus mous,</a:t>
            </a:r>
          </a:p>
          <a:p>
            <a:pPr marL="457200" indent="-457200">
              <a:buFontTx/>
              <a:buChar char="-"/>
            </a:pPr>
            <a:r>
              <a:rPr lang="fr-CA" sz="2800" dirty="0"/>
              <a:t>à partir de 40 </a:t>
            </a:r>
            <a:r>
              <a:rPr lang="fr-CA" sz="2800" dirty="0" err="1"/>
              <a:t>keV</a:t>
            </a:r>
            <a:r>
              <a:rPr lang="fr-CA" sz="2800" dirty="0"/>
              <a:t> dans l’os.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39885" y="609937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sz="1200" dirty="0"/>
              <a:t>BUSHONG, S.C., </a:t>
            </a:r>
            <a:r>
              <a:rPr lang="fr-CA" sz="1200" i="1" dirty="0" err="1"/>
              <a:t>Radiologic</a:t>
            </a:r>
            <a:r>
              <a:rPr lang="fr-CA" sz="1200" i="1" dirty="0"/>
              <a:t> science for </a:t>
            </a:r>
            <a:r>
              <a:rPr lang="fr-CA" sz="1200" i="1" dirty="0" err="1"/>
              <a:t>technologists</a:t>
            </a:r>
            <a:r>
              <a:rPr lang="fr-CA" sz="1200" i="1" dirty="0"/>
              <a:t>. </a:t>
            </a:r>
            <a:r>
              <a:rPr lang="fr-CA" sz="1200" i="1" dirty="0" err="1"/>
              <a:t>Physics</a:t>
            </a:r>
            <a:r>
              <a:rPr lang="fr-CA" sz="1200" i="1" dirty="0"/>
              <a:t>, </a:t>
            </a:r>
            <a:r>
              <a:rPr lang="fr-CA" sz="1200" i="1" dirty="0" err="1"/>
              <a:t>biology</a:t>
            </a:r>
            <a:r>
              <a:rPr lang="fr-CA" sz="1200" i="1" dirty="0"/>
              <a:t>, and protection</a:t>
            </a:r>
            <a:r>
              <a:rPr lang="fr-CA" sz="1200" dirty="0"/>
              <a:t>, 10</a:t>
            </a:r>
            <a:r>
              <a:rPr lang="fr-CA" sz="1200" baseline="30000" dirty="0"/>
              <a:t>e</a:t>
            </a:r>
            <a:r>
              <a:rPr lang="fr-CA" sz="1200" dirty="0"/>
              <a:t> édition, Elsevier </a:t>
            </a:r>
            <a:r>
              <a:rPr lang="fr-CA" sz="1200" dirty="0" err="1"/>
              <a:t>Mosby</a:t>
            </a:r>
            <a:r>
              <a:rPr lang="fr-CA" sz="1200" dirty="0"/>
              <a:t>, 2013</a:t>
            </a:r>
          </a:p>
        </p:txBody>
      </p:sp>
      <p:sp>
        <p:nvSpPr>
          <p:cNvPr id="6" name="Rectangle 5"/>
          <p:cNvSpPr/>
          <p:nvPr/>
        </p:nvSpPr>
        <p:spPr>
          <a:xfrm>
            <a:off x="808149" y="1690688"/>
            <a:ext cx="32112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dirty="0"/>
              <a:t>Plus l’énergie augmente, les possibilités d’interactions diminuent. À plus grande énergie, la majorité des rayons X sont transmis sans interaction.</a:t>
            </a:r>
          </a:p>
        </p:txBody>
      </p:sp>
    </p:spTree>
    <p:extLst>
      <p:ext uri="{BB962C8B-B14F-4D97-AF65-F5344CB8AC3E}">
        <p14:creationId xmlns:p14="http://schemas.microsoft.com/office/powerpoint/2010/main" val="3047940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Transfert linéique d’énergie - 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CA" dirty="0"/>
              <a:t>Les différents rayonnements transfèrent plus ou moins d’énergie selon les ionisations qu’ils produisent.</a:t>
            </a:r>
          </a:p>
          <a:p>
            <a:r>
              <a:rPr lang="fr-CA" b="1" dirty="0"/>
              <a:t>+ d’ionisations = grande quantité d’énergie transférée = </a:t>
            </a:r>
            <a:r>
              <a:rPr lang="fr-CA" b="1" u="sng" dirty="0"/>
              <a:t>plus d’effets biologiques </a:t>
            </a:r>
          </a:p>
          <a:p>
            <a:r>
              <a:rPr lang="fr-CA" dirty="0"/>
              <a:t>TLE = </a:t>
            </a:r>
            <a:r>
              <a:rPr lang="fr-CA" b="1" dirty="0"/>
              <a:t>quantité d’énergie délivrée par unité de longueur de trajectoire </a:t>
            </a:r>
            <a:r>
              <a:rPr lang="fr-CA" dirty="0"/>
              <a:t>(keV/µm).</a:t>
            </a:r>
          </a:p>
          <a:p>
            <a:r>
              <a:rPr lang="fr-CA" dirty="0"/>
              <a:t>« Plus le dépôt d’énergie sera dense, plus le parcours du rayonnement sera court. »</a:t>
            </a:r>
          </a:p>
          <a:p>
            <a:r>
              <a:rPr lang="fr-CA" dirty="0"/>
              <a:t>En radiobiologie, « </a:t>
            </a:r>
            <a:r>
              <a:rPr lang="fr-CA" b="1" dirty="0"/>
              <a:t>permet d’anticiper la concentration d’énergie déposée par volumes et donc les effets biologiques attendus</a:t>
            </a:r>
            <a:r>
              <a:rPr lang="fr-CA" dirty="0"/>
              <a:t> ».</a:t>
            </a:r>
          </a:p>
          <a:p>
            <a:pPr marL="0" indent="0">
              <a:buNone/>
            </a:pPr>
            <a:endParaRPr lang="fr-CA" dirty="0"/>
          </a:p>
        </p:txBody>
      </p:sp>
      <p:sp>
        <p:nvSpPr>
          <p:cNvPr id="4" name="Rectangle 3"/>
          <p:cNvSpPr/>
          <p:nvPr/>
        </p:nvSpPr>
        <p:spPr>
          <a:xfrm>
            <a:off x="1030515" y="6118907"/>
            <a:ext cx="10885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/>
              <a:t>DILLENSEGER, J.-P., E., MOERSCHEL, C. ZORN, </a:t>
            </a:r>
            <a:r>
              <a:rPr lang="fr-CA" i="1" dirty="0"/>
              <a:t>Guide des technologies de l’imagerie médicale et de la radiothérapie Quand la théorie éclaire la pratique, </a:t>
            </a:r>
            <a:r>
              <a:rPr lang="fr-CA" dirty="0"/>
              <a:t>Elsevier Masson, 2016, p. 426.</a:t>
            </a:r>
          </a:p>
        </p:txBody>
      </p:sp>
    </p:spTree>
    <p:extLst>
      <p:ext uri="{BB962C8B-B14F-4D97-AF65-F5344CB8AC3E}">
        <p14:creationId xmlns:p14="http://schemas.microsoft.com/office/powerpoint/2010/main" val="407696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Transfert linéique d’énergie - TLE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Particules: Les TLE augmente avec la charge et la masse de la particule. Il décroit lorsque la vitesse de la particule augmente.</a:t>
            </a:r>
          </a:p>
          <a:p>
            <a:r>
              <a:rPr lang="fr-CA" b="1" dirty="0"/>
              <a:t>Rayonnement électromagnétique: Le TLE augmente lorsque l’énergie diminue</a:t>
            </a:r>
            <a:r>
              <a:rPr lang="fr-CA" dirty="0"/>
              <a:t> (si on </a:t>
            </a:r>
            <a:r>
              <a:rPr lang="fr-CA" b="1" dirty="0"/>
              <a:t>diminue</a:t>
            </a:r>
            <a:r>
              <a:rPr lang="fr-CA" dirty="0"/>
              <a:t> le </a:t>
            </a:r>
            <a:r>
              <a:rPr lang="fr-CA" b="1" dirty="0"/>
              <a:t>kV</a:t>
            </a:r>
            <a:r>
              <a:rPr lang="fr-CA" dirty="0"/>
              <a:t>, cela </a:t>
            </a:r>
            <a:r>
              <a:rPr lang="fr-CA" b="1" dirty="0"/>
              <a:t>augmente le TLE </a:t>
            </a:r>
            <a:r>
              <a:rPr lang="fr-CA" dirty="0"/>
              <a:t>des rayons X produits).</a:t>
            </a:r>
          </a:p>
          <a:p>
            <a:r>
              <a:rPr lang="fr-CA" dirty="0"/>
              <a:t>Les dommages biologiques sont en rapport direct avec le TLE.</a:t>
            </a:r>
          </a:p>
          <a:p>
            <a:r>
              <a:rPr lang="fr-CA" b="1" dirty="0"/>
              <a:t>TLE élevé = beaucoup d’ionisations rapprochées = plus d’effets biologiques</a:t>
            </a:r>
            <a:r>
              <a:rPr lang="fr-CA" dirty="0"/>
              <a:t>.</a:t>
            </a:r>
          </a:p>
          <a:p>
            <a:r>
              <a:rPr lang="fr-CA" dirty="0"/>
              <a:t>Rayons X = 3 </a:t>
            </a:r>
            <a:r>
              <a:rPr lang="fr-CA" dirty="0" err="1"/>
              <a:t>keV</a:t>
            </a:r>
            <a:r>
              <a:rPr lang="fr-CA" dirty="0"/>
              <a:t>/µm</a:t>
            </a:r>
          </a:p>
        </p:txBody>
      </p:sp>
    </p:spTree>
    <p:extLst>
      <p:ext uri="{BB962C8B-B14F-4D97-AF65-F5344CB8AC3E}">
        <p14:creationId xmlns:p14="http://schemas.microsoft.com/office/powerpoint/2010/main" val="1222637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Effets chimiques (page 427)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391718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7652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Interactions des rayonnements avec la matière vivante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CA" dirty="0"/>
              <a:t>On distingue différentes étapes:</a:t>
            </a:r>
          </a:p>
          <a:p>
            <a:endParaRPr lang="fr-CA" sz="1000" dirty="0"/>
          </a:p>
          <a:p>
            <a:pPr lvl="1"/>
            <a:r>
              <a:rPr lang="fr-CA" sz="3200" dirty="0"/>
              <a:t>Atomique</a:t>
            </a:r>
          </a:p>
          <a:p>
            <a:pPr lvl="1"/>
            <a:endParaRPr lang="fr-CA" sz="3200" dirty="0"/>
          </a:p>
          <a:p>
            <a:pPr lvl="1"/>
            <a:r>
              <a:rPr lang="fr-CA" sz="3200" dirty="0"/>
              <a:t>Moléculaire</a:t>
            </a:r>
          </a:p>
          <a:p>
            <a:pPr lvl="2"/>
            <a:endParaRPr lang="fr-CA" sz="3600" dirty="0"/>
          </a:p>
          <a:p>
            <a:pPr lvl="1"/>
            <a:r>
              <a:rPr lang="fr-CA" sz="3200" dirty="0"/>
              <a:t>Cellulaire</a:t>
            </a:r>
          </a:p>
          <a:p>
            <a:pPr lvl="2"/>
            <a:endParaRPr lang="fr-CA" sz="3600" dirty="0"/>
          </a:p>
          <a:p>
            <a:pPr lvl="1"/>
            <a:r>
              <a:rPr lang="fr-CA" sz="3200" dirty="0"/>
              <a:t>Tissulaire</a:t>
            </a:r>
          </a:p>
        </p:txBody>
      </p:sp>
      <p:pic>
        <p:nvPicPr>
          <p:cNvPr id="4" name="Picture 2" descr="https://www.laradioactivite.com/site/images/ionisation_ato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795" y="1120697"/>
            <a:ext cx="1682180" cy="167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710007" y="2806661"/>
            <a:ext cx="286294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100" dirty="0" err="1"/>
              <a:t>Source:https</a:t>
            </a:r>
            <a:r>
              <a:rPr lang="fr-CA" sz="1100" dirty="0"/>
              <a:t>://www.laradioactivite.com/site/pages/lephenomenedionisation.htm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3828" y="5927179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sz="1100" dirty="0"/>
              <a:t>Par </a:t>
            </a:r>
            <a:r>
              <a:rPr lang="fr-CA" sz="1100" dirty="0" err="1"/>
              <a:t>Sponk</a:t>
            </a:r>
            <a:r>
              <a:rPr lang="fr-CA" sz="1100" dirty="0"/>
              <a:t>, </a:t>
            </a:r>
            <a:r>
              <a:rPr lang="fr-CA" sz="1100" dirty="0" err="1"/>
              <a:t>Tryphon</a:t>
            </a:r>
            <a:r>
              <a:rPr lang="fr-CA" sz="1100" dirty="0"/>
              <a:t>, Magnus </a:t>
            </a:r>
            <a:r>
              <a:rPr lang="fr-CA" sz="1100" dirty="0" err="1"/>
              <a:t>Manske</a:t>
            </a:r>
            <a:r>
              <a:rPr lang="fr-CA" sz="1100" dirty="0"/>
              <a:t>, User:Dietzel65, </a:t>
            </a:r>
            <a:r>
              <a:rPr lang="fr-CA" sz="1100" dirty="0" err="1"/>
              <a:t>LadyofHats</a:t>
            </a:r>
            <a:r>
              <a:rPr lang="fr-CA" sz="1100" dirty="0"/>
              <a:t> (Mariana Ruiz), Radio89 — Ce fichier est dérivé de :</a:t>
            </a:r>
            <a:r>
              <a:rPr lang="fr-CA" sz="1100" dirty="0" err="1"/>
              <a:t>Eukaryote</a:t>
            </a:r>
            <a:r>
              <a:rPr lang="fr-CA" sz="1100" dirty="0"/>
              <a:t> </a:t>
            </a:r>
            <a:r>
              <a:rPr lang="fr-CA" sz="1100" dirty="0" err="1"/>
              <a:t>DNA.svg:Difference</a:t>
            </a:r>
            <a:r>
              <a:rPr lang="fr-CA" sz="1100" dirty="0"/>
              <a:t> DNA </a:t>
            </a:r>
            <a:r>
              <a:rPr lang="fr-CA" sz="1100" dirty="0" err="1"/>
              <a:t>RNA-EN.svg:Chromosome.svg:Chromosome-upright.png:Animal</a:t>
            </a:r>
            <a:r>
              <a:rPr lang="fr-CA" sz="1100" dirty="0"/>
              <a:t> </a:t>
            </a:r>
            <a:r>
              <a:rPr lang="fr-CA" sz="1100" dirty="0" err="1"/>
              <a:t>cell</a:t>
            </a:r>
            <a:r>
              <a:rPr lang="fr-CA" sz="1100" dirty="0"/>
              <a:t> structure </a:t>
            </a:r>
            <a:r>
              <a:rPr lang="fr-CA" sz="1100" dirty="0" err="1"/>
              <a:t>en.svg</a:t>
            </a:r>
            <a:r>
              <a:rPr lang="fr-CA" sz="1100" dirty="0"/>
              <a:t>:, CC BY-SA 3.0, https://commons.wikimedia.org/w/index.php?curid=39115041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89" y="3237548"/>
            <a:ext cx="4049486" cy="249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88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Conséquences d’une irradiation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7476184"/>
              </p:ext>
            </p:extLst>
          </p:nvPr>
        </p:nvGraphicFramePr>
        <p:xfrm>
          <a:off x="1404370" y="1628800"/>
          <a:ext cx="926363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2822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L’ADN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" r="11682" b="1676"/>
          <a:stretch/>
        </p:blipFill>
        <p:spPr>
          <a:xfrm rot="16200000">
            <a:off x="2122084" y="1742662"/>
            <a:ext cx="2233155" cy="4582572"/>
          </a:xfrm>
        </p:spPr>
      </p:pic>
      <p:sp>
        <p:nvSpPr>
          <p:cNvPr id="7" name="Espace réservé du contenu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CA" dirty="0"/>
              <a:t>Pièce maîtresse de la cellule.</a:t>
            </a:r>
          </a:p>
          <a:p>
            <a:r>
              <a:rPr lang="fr-CA" dirty="0"/>
              <a:t>Contient l’information génétique.</a:t>
            </a:r>
          </a:p>
          <a:p>
            <a:r>
              <a:rPr lang="fr-CA" dirty="0"/>
              <a:t>Permet la multiplication cellulaire.</a:t>
            </a:r>
          </a:p>
          <a:p>
            <a:r>
              <a:rPr lang="fr-CA" dirty="0"/>
              <a:t>Situé dans le noyau de la cellule.</a:t>
            </a:r>
          </a:p>
          <a:p>
            <a:r>
              <a:rPr lang="fr-CA" dirty="0"/>
              <a:t>Organisé en chromosomes.</a:t>
            </a:r>
          </a:p>
          <a:p>
            <a:r>
              <a:rPr lang="fr-CA" dirty="0"/>
              <a:t>Composé de 2 brins en double hélice.</a:t>
            </a:r>
          </a:p>
          <a:p>
            <a:r>
              <a:rPr lang="fr-CA" dirty="0"/>
              <a:t>Chaque brin est constitué d’un enchaînement de bases: adénine (A), thymine (T), cytosine (C), guanine (G).</a:t>
            </a:r>
          </a:p>
        </p:txBody>
      </p:sp>
      <p:sp>
        <p:nvSpPr>
          <p:cNvPr id="5" name="Rectangle 4"/>
          <p:cNvSpPr/>
          <p:nvPr/>
        </p:nvSpPr>
        <p:spPr>
          <a:xfrm>
            <a:off x="947375" y="5423878"/>
            <a:ext cx="5224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200" dirty="0"/>
              <a:t>DILLENSEGER, J.-P., E., MOERSCHEL, C. ZORN, </a:t>
            </a:r>
            <a:r>
              <a:rPr lang="fr-CA" sz="1200" i="1" dirty="0"/>
              <a:t>Guide des technologies de l’imagerie médicale et de la radiothérapie Quand la théorie éclaire la pratique, </a:t>
            </a:r>
            <a:r>
              <a:rPr lang="fr-CA" sz="1200" dirty="0"/>
              <a:t>Elsevier Masson, 2016, p. 427</a:t>
            </a:r>
          </a:p>
        </p:txBody>
      </p:sp>
      <p:sp>
        <p:nvSpPr>
          <p:cNvPr id="8" name="Rectangle 7"/>
          <p:cNvSpPr/>
          <p:nvPr/>
        </p:nvSpPr>
        <p:spPr>
          <a:xfrm>
            <a:off x="6366344" y="6311900"/>
            <a:ext cx="4987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hlinkClick r:id="rId4"/>
              </a:rPr>
              <a:t>https://www.youtube.com/watch?v=3YoZDsDUOtA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42462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Effets directs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3598" y="735604"/>
            <a:ext cx="3005564" cy="5786098"/>
          </a:xfrm>
        </p:spPr>
      </p:pic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>
          <a:xfrm>
            <a:off x="7155544" y="2184870"/>
            <a:ext cx="4198256" cy="2802194"/>
          </a:xfrm>
        </p:spPr>
        <p:txBody>
          <a:bodyPr/>
          <a:lstStyle/>
          <a:p>
            <a:r>
              <a:rPr lang="fr-CA" dirty="0"/>
              <a:t>Ruptures simples ou doubles brins.</a:t>
            </a:r>
          </a:p>
          <a:p>
            <a:r>
              <a:rPr lang="fr-CA" dirty="0"/>
              <a:t>Modifications chimiques des bases ou des sucres.</a:t>
            </a:r>
          </a:p>
          <a:p>
            <a:r>
              <a:rPr lang="fr-CA" dirty="0"/>
              <a:t>Pontage intramoléculaires ou intermoléculaires.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3331" y="5266373"/>
            <a:ext cx="5786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200" dirty="0"/>
              <a:t>DILLENSEGER, J.-P., E., MOERSCHEL, C. ZORN, </a:t>
            </a:r>
            <a:r>
              <a:rPr lang="fr-CA" sz="1200" i="1" dirty="0"/>
              <a:t>Guide des technologies de l’imagerie médicale et de la radiothérapie Quand la théorie éclaire la pratique, </a:t>
            </a:r>
            <a:r>
              <a:rPr lang="fr-CA" sz="1200" dirty="0"/>
              <a:t>Elsevier Masson, 2016, p. 427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B4C25FE-A718-4CEA-B255-5002EB2702E9}"/>
              </a:ext>
            </a:extLst>
          </p:cNvPr>
          <p:cNvSpPr txBox="1"/>
          <p:nvPr/>
        </p:nvSpPr>
        <p:spPr>
          <a:xfrm>
            <a:off x="1142777" y="1507434"/>
            <a:ext cx="8111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/>
              <a:t>Ionisations au sein de la molécule d’ADN.</a:t>
            </a:r>
          </a:p>
        </p:txBody>
      </p:sp>
    </p:spTree>
    <p:extLst>
      <p:ext uri="{BB962C8B-B14F-4D97-AF65-F5344CB8AC3E}">
        <p14:creationId xmlns:p14="http://schemas.microsoft.com/office/powerpoint/2010/main" val="586318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Effets indirects – Création de radicaux libres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74839"/>
            <a:ext cx="10515600" cy="4518086"/>
          </a:xfrm>
        </p:spPr>
        <p:txBody>
          <a:bodyPr>
            <a:normAutofit/>
          </a:bodyPr>
          <a:lstStyle/>
          <a:p>
            <a:r>
              <a:rPr lang="fr-CA" sz="2200" dirty="0"/>
              <a:t>Implique la </a:t>
            </a:r>
            <a:r>
              <a:rPr lang="fr-CA" sz="2200" b="1" dirty="0"/>
              <a:t>molécule d’eau</a:t>
            </a:r>
            <a:r>
              <a:rPr lang="fr-CA" sz="2200" dirty="0"/>
              <a:t>. Les cellules contiennent beaucoup d’eau, donc les </a:t>
            </a:r>
            <a:r>
              <a:rPr lang="fr-CA" sz="2200" b="1" dirty="0"/>
              <a:t>interactions</a:t>
            </a:r>
            <a:r>
              <a:rPr lang="fr-CA" sz="2200" dirty="0"/>
              <a:t> avec les molécules d’eau sont </a:t>
            </a:r>
            <a:r>
              <a:rPr lang="fr-CA" sz="2200" b="1" dirty="0"/>
              <a:t>les plus probables</a:t>
            </a:r>
            <a:r>
              <a:rPr lang="fr-CA" sz="2200" dirty="0"/>
              <a:t>.</a:t>
            </a:r>
          </a:p>
          <a:p>
            <a:r>
              <a:rPr lang="fr-CA" sz="2200" dirty="0"/>
              <a:t>L’irradiation de l’eau (radiolyse) produit des </a:t>
            </a:r>
            <a:r>
              <a:rPr lang="fr-CA" sz="2200" b="1" dirty="0"/>
              <a:t>radicaux libres </a:t>
            </a:r>
            <a:r>
              <a:rPr lang="fr-CA" sz="2200" dirty="0"/>
              <a:t>(ions hydrogène (H+) et hydroxyle (HO-)).</a:t>
            </a:r>
          </a:p>
          <a:p>
            <a:r>
              <a:rPr lang="fr-CA" sz="2200" dirty="0"/>
              <a:t>Les radicaux libres sont très réactifs. S’ils sont produits à proximité de la molécule d’ADN, il peuvent réagir avec elle et altérer sa structure.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8" r="3372"/>
          <a:stretch/>
        </p:blipFill>
        <p:spPr>
          <a:xfrm rot="16200000">
            <a:off x="4846405" y="2974152"/>
            <a:ext cx="2735048" cy="41093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53872" y="6396335"/>
            <a:ext cx="67201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100" dirty="0"/>
              <a:t>DILLENSEGER, J.-P., E., MOERSCHEL, C. ZORN, </a:t>
            </a:r>
            <a:r>
              <a:rPr lang="fr-CA" sz="1100" i="1" dirty="0"/>
              <a:t>Guide des technologies de l’imagerie médicale et de la radiothérapie Quand la théorie éclaire la pratique, </a:t>
            </a:r>
            <a:r>
              <a:rPr lang="fr-CA" sz="1100" dirty="0"/>
              <a:t>Elsevier Masson, 2016, p. 428</a:t>
            </a:r>
          </a:p>
        </p:txBody>
      </p:sp>
    </p:spTree>
    <p:extLst>
      <p:ext uri="{BB962C8B-B14F-4D97-AF65-F5344CB8AC3E}">
        <p14:creationId xmlns:p14="http://schemas.microsoft.com/office/powerpoint/2010/main" val="3219331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Effets cellulaires suite à une irradiation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60661"/>
          </a:xfrm>
        </p:spPr>
        <p:txBody>
          <a:bodyPr/>
          <a:lstStyle/>
          <a:p>
            <a:r>
              <a:rPr lang="fr-CA" dirty="0"/>
              <a:t>Réparation</a:t>
            </a:r>
          </a:p>
          <a:p>
            <a:pPr lvl="1"/>
            <a:r>
              <a:rPr lang="fr-CA" dirty="0"/>
              <a:t>La cellule peut réparer les lésions:</a:t>
            </a:r>
          </a:p>
          <a:p>
            <a:pPr lvl="2"/>
            <a:r>
              <a:rPr lang="fr-CA" dirty="0"/>
              <a:t>Si les lésions de l’ADN ne sont pas trop importantes</a:t>
            </a:r>
          </a:p>
          <a:p>
            <a:pPr lvl="2"/>
            <a:r>
              <a:rPr lang="fr-CA" dirty="0"/>
              <a:t>Grâce à la présence d’enzymes</a:t>
            </a:r>
          </a:p>
          <a:p>
            <a:pPr lvl="2"/>
            <a:endParaRPr lang="fr-CA" sz="1800" dirty="0"/>
          </a:p>
          <a:p>
            <a:pPr lvl="1"/>
            <a:r>
              <a:rPr lang="fr-CA" dirty="0"/>
              <a:t>Réparation fidèle</a:t>
            </a:r>
          </a:p>
          <a:p>
            <a:pPr lvl="1"/>
            <a:endParaRPr lang="fr-CA" dirty="0"/>
          </a:p>
          <a:p>
            <a:pPr lvl="1"/>
            <a:endParaRPr lang="fr-CA" dirty="0"/>
          </a:p>
          <a:p>
            <a:pPr lvl="1"/>
            <a:endParaRPr lang="fr-CA" dirty="0"/>
          </a:p>
          <a:p>
            <a:pPr lvl="1"/>
            <a:r>
              <a:rPr lang="fr-CA" dirty="0"/>
              <a:t>Réparation fautive: mutation</a:t>
            </a:r>
          </a:p>
          <a:p>
            <a:pPr lvl="2"/>
            <a:r>
              <a:rPr lang="fr-CA" dirty="0"/>
              <a:t>Modifications qui vont se répercuter au niveau de la cellule et de son fonctionnement.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" r="15764"/>
          <a:stretch/>
        </p:blipFill>
        <p:spPr>
          <a:xfrm rot="16200000">
            <a:off x="6017987" y="1669761"/>
            <a:ext cx="1378860" cy="52287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3031" y="4877679"/>
            <a:ext cx="55299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100" dirty="0"/>
              <a:t>DILLENSEGER, J.-P., E., MOERSCHEL, C. ZORN, </a:t>
            </a:r>
            <a:r>
              <a:rPr lang="fr-CA" sz="1100" i="1" dirty="0"/>
              <a:t>Guide des technologies de l’imagerie médicale et de la radiothérapie Quand la théorie éclaire la pratique, </a:t>
            </a:r>
            <a:r>
              <a:rPr lang="fr-CA" sz="1100" dirty="0"/>
              <a:t>Elsevier Masson, 2016, p. 429</a:t>
            </a:r>
          </a:p>
        </p:txBody>
      </p:sp>
    </p:spTree>
    <p:extLst>
      <p:ext uri="{BB962C8B-B14F-4D97-AF65-F5344CB8AC3E}">
        <p14:creationId xmlns:p14="http://schemas.microsoft.com/office/powerpoint/2010/main" val="2815492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Effets cellulaires suite à une irradiation – réparation fautive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631082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8488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Mort cellulaire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CA" dirty="0"/>
              <a:t>Nécessite des </a:t>
            </a:r>
            <a:r>
              <a:rPr lang="fr-CA" b="1" dirty="0"/>
              <a:t>doses élevées</a:t>
            </a:r>
            <a:r>
              <a:rPr lang="fr-CA" dirty="0"/>
              <a:t>.</a:t>
            </a:r>
          </a:p>
          <a:p>
            <a:r>
              <a:rPr lang="fr-CA" dirty="0"/>
              <a:t>Souvent la cellule continue de fonctionner mais perd la capacité de se diviser (extinction cellulaire différée).</a:t>
            </a:r>
          </a:p>
          <a:p>
            <a:r>
              <a:rPr lang="fr-CA" b="1" u="sng" dirty="0"/>
              <a:t>Théorie de la cible</a:t>
            </a:r>
            <a:r>
              <a:rPr lang="fr-CA" dirty="0"/>
              <a:t>: la mort de la cellule se produit que lorsque la cible (ADN, dans le noyau) de la cellule est touchée (par effet direct ou indirect).</a:t>
            </a:r>
          </a:p>
          <a:p>
            <a:r>
              <a:rPr lang="fr-CA" b="1" u="sng" dirty="0"/>
              <a:t>Effet du TLE</a:t>
            </a:r>
            <a:r>
              <a:rPr lang="fr-CA" dirty="0"/>
              <a:t>: </a:t>
            </a:r>
          </a:p>
          <a:p>
            <a:pPr lvl="1"/>
            <a:r>
              <a:rPr lang="fr-CA" dirty="0"/>
              <a:t>TLE élevé: produit plus d’ionisations rapprochées dans la matière. Augmente les risques de dommages importants sur la molécule d’ADN.</a:t>
            </a:r>
          </a:p>
          <a:p>
            <a:pPr lvl="1"/>
            <a:r>
              <a:rPr lang="fr-CA" dirty="0"/>
              <a:t>Donc un rayonnement à TLE élevé augmente la probabilité que la cible soit atteinte à plusieurs reprises et augmente la possibilité de causer la mort cellulaire.</a:t>
            </a:r>
          </a:p>
        </p:txBody>
      </p:sp>
    </p:spTree>
    <p:extLst>
      <p:ext uri="{BB962C8B-B14F-4D97-AF65-F5344CB8AC3E}">
        <p14:creationId xmlns:p14="http://schemas.microsoft.com/office/powerpoint/2010/main" val="1184163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Survie ou mort cellulaire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03385" y="-569944"/>
            <a:ext cx="4045657" cy="8566922"/>
          </a:xfrm>
        </p:spPr>
      </p:pic>
      <p:sp>
        <p:nvSpPr>
          <p:cNvPr id="5" name="Rectangle 4"/>
          <p:cNvSpPr/>
          <p:nvPr/>
        </p:nvSpPr>
        <p:spPr>
          <a:xfrm>
            <a:off x="2594522" y="5891081"/>
            <a:ext cx="7663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200" dirty="0"/>
              <a:t>GIGUÈRE, J.-Y. et L. JOLY. La radioprotection en radiodiagnostic, 4e édition, Centre collégial de développement de matériel didactique, 2015, p. 81</a:t>
            </a:r>
          </a:p>
        </p:txBody>
      </p:sp>
    </p:spTree>
    <p:extLst>
      <p:ext uri="{BB962C8B-B14F-4D97-AF65-F5344CB8AC3E}">
        <p14:creationId xmlns:p14="http://schemas.microsoft.com/office/powerpoint/2010/main" val="1509915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Résumé effets cellulaires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4" t="4761" r="3121" b="2786"/>
          <a:stretch/>
        </p:blipFill>
        <p:spPr>
          <a:xfrm rot="16200000">
            <a:off x="4076289" y="-673847"/>
            <a:ext cx="4168239" cy="8912273"/>
          </a:xfrm>
          <a:effectLst/>
        </p:spPr>
      </p:pic>
      <p:sp>
        <p:nvSpPr>
          <p:cNvPr id="5" name="Rectangle 4"/>
          <p:cNvSpPr/>
          <p:nvPr/>
        </p:nvSpPr>
        <p:spPr>
          <a:xfrm>
            <a:off x="1704271" y="5873890"/>
            <a:ext cx="89122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100" dirty="0"/>
              <a:t>DILLENSEGER, J.-P., E., MOERSCHEL, C. ZORN, </a:t>
            </a:r>
            <a:r>
              <a:rPr lang="fr-CA" sz="1100" i="1" dirty="0"/>
              <a:t>Guide des technologies de l’imagerie médicale et de la radiothérapie Quand la théorie éclaire la pratique, </a:t>
            </a:r>
            <a:r>
              <a:rPr lang="fr-CA" sz="1100" dirty="0"/>
              <a:t>Elsevier Masson, 2016, p. 431</a:t>
            </a:r>
          </a:p>
        </p:txBody>
      </p:sp>
    </p:spTree>
    <p:extLst>
      <p:ext uri="{BB962C8B-B14F-4D97-AF65-F5344CB8AC3E}">
        <p14:creationId xmlns:p14="http://schemas.microsoft.com/office/powerpoint/2010/main" val="673973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Quiz </a:t>
            </a:r>
            <a:r>
              <a:rPr lang="fr-CA" dirty="0" err="1">
                <a:solidFill>
                  <a:srgbClr val="00B050"/>
                </a:solidFill>
              </a:rPr>
              <a:t>Wooclap</a:t>
            </a:r>
            <a:r>
              <a:rPr lang="fr-CA" dirty="0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3600" dirty="0"/>
              <a:t>Connectez-vous sur </a:t>
            </a:r>
            <a:r>
              <a:rPr lang="fr-CA" sz="3600" b="1" dirty="0">
                <a:hlinkClick r:id="rId2"/>
              </a:rPr>
              <a:t>www.wooclap.com/EAOOJN</a:t>
            </a:r>
            <a:endParaRPr lang="fr-CA" sz="4400" b="1" dirty="0"/>
          </a:p>
        </p:txBody>
      </p:sp>
    </p:spTree>
    <p:extLst>
      <p:ext uri="{BB962C8B-B14F-4D97-AF65-F5344CB8AC3E}">
        <p14:creationId xmlns:p14="http://schemas.microsoft.com/office/powerpoint/2010/main" val="116115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Interactions des rayonnements avec la matière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5377600"/>
              </p:ext>
            </p:extLst>
          </p:nvPr>
        </p:nvGraphicFramePr>
        <p:xfrm>
          <a:off x="391885" y="1582057"/>
          <a:ext cx="11146971" cy="4963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5464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Facteurs influençant la radiosensibilité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Débit de dose: Dose émise par une source de rayonnement par unité de temps.</a:t>
            </a:r>
          </a:p>
          <a:p>
            <a:pPr lvl="1"/>
            <a:r>
              <a:rPr lang="fr-CA" dirty="0"/>
              <a:t>Augmentation du débit augmente les lésions et la mortalité cellulaire.</a:t>
            </a:r>
          </a:p>
          <a:p>
            <a:r>
              <a:rPr lang="fr-CA" dirty="0"/>
              <a:t>Oxygène</a:t>
            </a:r>
          </a:p>
          <a:p>
            <a:pPr lvl="1"/>
            <a:r>
              <a:rPr lang="fr-CA" dirty="0"/>
              <a:t>La présence d’oxygène augmente la formation de radicaux libres (utilisé en radiothérapie pour renforcer l’effet du traitement.)</a:t>
            </a:r>
          </a:p>
        </p:txBody>
      </p:sp>
    </p:spTree>
    <p:extLst>
      <p:ext uri="{BB962C8B-B14F-4D97-AF65-F5344CB8AC3E}">
        <p14:creationId xmlns:p14="http://schemas.microsoft.com/office/powerpoint/2010/main" val="2586274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Facteurs influençant la radiosensibilité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Facteurs cellulaires</a:t>
            </a:r>
          </a:p>
          <a:p>
            <a:pPr lvl="1"/>
            <a:r>
              <a:rPr lang="fr-CA" dirty="0"/>
              <a:t>En 1906, </a:t>
            </a:r>
            <a:r>
              <a:rPr lang="fr-CA" dirty="0" err="1"/>
              <a:t>Bergonié</a:t>
            </a:r>
            <a:r>
              <a:rPr lang="fr-CA" dirty="0"/>
              <a:t> et </a:t>
            </a:r>
            <a:r>
              <a:rPr lang="fr-CA" dirty="0" err="1"/>
              <a:t>Tribondeau</a:t>
            </a:r>
            <a:r>
              <a:rPr lang="fr-CA" dirty="0"/>
              <a:t> (scientifiques français) ont énoncé des facteurs affectant la radiosensibilité cellulaire:</a:t>
            </a:r>
          </a:p>
          <a:p>
            <a:pPr lvl="2"/>
            <a:r>
              <a:rPr lang="fr-CA" sz="2800" dirty="0"/>
              <a:t>Les cellules sont </a:t>
            </a:r>
            <a:r>
              <a:rPr lang="fr-CA" sz="2800" b="1" u="sng" dirty="0"/>
              <a:t>plus radiosensibles</a:t>
            </a:r>
            <a:r>
              <a:rPr lang="fr-CA" sz="2800" dirty="0"/>
              <a:t>:</a:t>
            </a:r>
          </a:p>
          <a:p>
            <a:pPr lvl="3"/>
            <a:r>
              <a:rPr lang="fr-CA" sz="2800" dirty="0"/>
              <a:t>Lorsque leur activité mitotique est grande (se divisent souvent).</a:t>
            </a:r>
          </a:p>
          <a:p>
            <a:pPr lvl="3"/>
            <a:r>
              <a:rPr lang="fr-CA" sz="2800" dirty="0"/>
              <a:t>Lorsque leur devenir </a:t>
            </a:r>
            <a:r>
              <a:rPr lang="fr-CA" sz="2800" dirty="0" err="1"/>
              <a:t>caryocinétique</a:t>
            </a:r>
            <a:r>
              <a:rPr lang="fr-CA" sz="2800" dirty="0"/>
              <a:t> (nombre de mitoses programmées dans la vie du sujet) est grand (doit accomplir beaucoup de divisions).</a:t>
            </a:r>
          </a:p>
          <a:p>
            <a:pPr lvl="3"/>
            <a:r>
              <a:rPr lang="fr-CA" sz="2800" dirty="0"/>
              <a:t>Lorsqu’elles sont moins différenciées, ex. cellules souches.</a:t>
            </a:r>
          </a:p>
        </p:txBody>
      </p:sp>
    </p:spTree>
    <p:extLst>
      <p:ext uri="{BB962C8B-B14F-4D97-AF65-F5344CB8AC3E}">
        <p14:creationId xmlns:p14="http://schemas.microsoft.com/office/powerpoint/2010/main" val="2752213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Facteurs influençant la radiosensibilité -Activité mitotique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15518"/>
          </a:xfrm>
        </p:spPr>
        <p:txBody>
          <a:bodyPr>
            <a:normAutofit fontScale="92500" lnSpcReduction="10000"/>
          </a:bodyPr>
          <a:lstStyle/>
          <a:p>
            <a:r>
              <a:rPr lang="fr-CA" dirty="0"/>
              <a:t>Les cellules sont plus radiosensibles lorsque leur activité mitotique est grande (ne vivent pas longtemps, se divisent souvent).</a:t>
            </a:r>
          </a:p>
          <a:p>
            <a:pPr lvl="1"/>
            <a:r>
              <a:rPr lang="fr-CA" dirty="0"/>
              <a:t>La cellule est plus radiosensible durant les phases G2 (préparation à la mitose) et M (mitose).  Le volume de l’ADN est doublé et la cellule se prépare à la mitose en G2; la division cellulaire se déroule en phase M.</a:t>
            </a:r>
          </a:p>
          <a:p>
            <a:pPr marL="457200" lvl="1" indent="0">
              <a:buNone/>
            </a:pPr>
            <a:r>
              <a:rPr lang="fr-CA" dirty="0"/>
              <a:t>Exemples:</a:t>
            </a:r>
          </a:p>
          <a:p>
            <a:pPr lvl="1"/>
            <a:r>
              <a:rPr lang="fr-CA" dirty="0"/>
              <a:t>Cellules de la </a:t>
            </a:r>
            <a:r>
              <a:rPr lang="fr-CA" b="1" dirty="0"/>
              <a:t>muqueuse intestinale</a:t>
            </a:r>
            <a:r>
              <a:rPr lang="fr-CA" dirty="0"/>
              <a:t>: Elle ont un cycle vital d’environ 2 ou 3 jours. Si l’abdomen reçoit une forte dose, il y aura desquamation de la muqueuse, provoquant la diminution d’absorption des aliments, diarrhée.</a:t>
            </a:r>
          </a:p>
          <a:p>
            <a:pPr lvl="1"/>
            <a:r>
              <a:rPr lang="fr-CA" dirty="0"/>
              <a:t>Cellules </a:t>
            </a:r>
            <a:r>
              <a:rPr lang="fr-CA" b="1" dirty="0"/>
              <a:t>hématopoïétique</a:t>
            </a:r>
            <a:r>
              <a:rPr lang="fr-CA" dirty="0"/>
              <a:t>: ce sont les cellules formatrices du sang. </a:t>
            </a:r>
          </a:p>
          <a:p>
            <a:pPr lvl="1"/>
            <a:r>
              <a:rPr lang="fr-CA" dirty="0"/>
              <a:t>Cellules de </a:t>
            </a:r>
            <a:r>
              <a:rPr lang="fr-CA" b="1" dirty="0"/>
              <a:t>l’embryon.</a:t>
            </a:r>
          </a:p>
          <a:p>
            <a:pPr lvl="1"/>
            <a:r>
              <a:rPr lang="fr-CA" dirty="0"/>
              <a:t>Cellules </a:t>
            </a:r>
            <a:r>
              <a:rPr lang="fr-CA" b="1" dirty="0"/>
              <a:t>malignes.</a:t>
            </a:r>
          </a:p>
          <a:p>
            <a:pPr marL="457200" lvl="1" indent="0">
              <a:buNone/>
            </a:pPr>
            <a:r>
              <a:rPr lang="fr-CA" dirty="0"/>
              <a:t>À l’inverse, les cellules du système nerveux central se reproduisent peu ou pas du tout chez l’adulte. Elles sont donc peu radiosensibles.</a:t>
            </a:r>
          </a:p>
        </p:txBody>
      </p:sp>
    </p:spTree>
    <p:extLst>
      <p:ext uri="{BB962C8B-B14F-4D97-AF65-F5344CB8AC3E}">
        <p14:creationId xmlns:p14="http://schemas.microsoft.com/office/powerpoint/2010/main" val="2999154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Facteurs influençant la radiosensibilité -Devenir </a:t>
            </a:r>
            <a:r>
              <a:rPr lang="fr-CA" dirty="0" err="1">
                <a:solidFill>
                  <a:srgbClr val="00B050"/>
                </a:solidFill>
              </a:rPr>
              <a:t>caryocinétique</a:t>
            </a:r>
            <a:endParaRPr lang="fr-CA" dirty="0">
              <a:solidFill>
                <a:srgbClr val="00B05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738538"/>
            <a:ext cx="10515600" cy="4351338"/>
          </a:xfrm>
        </p:spPr>
        <p:txBody>
          <a:bodyPr/>
          <a:lstStyle/>
          <a:p>
            <a:pPr marL="228600" lvl="3">
              <a:spcBef>
                <a:spcPts val="1000"/>
              </a:spcBef>
            </a:pPr>
            <a:r>
              <a:rPr lang="fr-CA" sz="2800" dirty="0"/>
              <a:t>Les cellules sont plus radiosensibles lorsque leur devenir </a:t>
            </a:r>
            <a:r>
              <a:rPr lang="fr-CA" sz="2800" dirty="0" err="1"/>
              <a:t>caryocinétique</a:t>
            </a:r>
            <a:r>
              <a:rPr lang="fr-CA" sz="2800" dirty="0"/>
              <a:t> (nombre de mitoses programmées dans la vie du sujet) est grand (doit accomplir beaucoup de divisions).</a:t>
            </a:r>
          </a:p>
          <a:p>
            <a:pPr marL="685800" lvl="4">
              <a:spcBef>
                <a:spcPts val="1000"/>
              </a:spcBef>
            </a:pPr>
            <a:r>
              <a:rPr lang="fr-CA" sz="2400" dirty="0"/>
              <a:t>Les cellules à la tête d’une longue lignée mitotique ont une sensibilité plus grande. Ex. cellules hématopoïétiques, spermatogonies et ovocytes qui se multiplient plusieurs fois avant de devenir des gamètes.</a:t>
            </a:r>
          </a:p>
          <a:p>
            <a:endParaRPr lang="fr-CA" dirty="0"/>
          </a:p>
        </p:txBody>
      </p:sp>
      <p:graphicFrame>
        <p:nvGraphicFramePr>
          <p:cNvPr id="4" name="Diagramme 3"/>
          <p:cNvGraphicFramePr/>
          <p:nvPr/>
        </p:nvGraphicFramePr>
        <p:xfrm>
          <a:off x="1596571" y="4021036"/>
          <a:ext cx="8839200" cy="1392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me 4"/>
          <p:cNvGraphicFramePr/>
          <p:nvPr/>
        </p:nvGraphicFramePr>
        <p:xfrm>
          <a:off x="1596571" y="5334667"/>
          <a:ext cx="7997371" cy="834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1596571" y="6386286"/>
            <a:ext cx="7997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Note: Les ovocytes primaires sont tous produits avant la naissance.</a:t>
            </a:r>
          </a:p>
        </p:txBody>
      </p:sp>
    </p:spTree>
    <p:extLst>
      <p:ext uri="{BB962C8B-B14F-4D97-AF65-F5344CB8AC3E}">
        <p14:creationId xmlns:p14="http://schemas.microsoft.com/office/powerpoint/2010/main" val="2339187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Facteurs influençant la radiosensibilité - Différenciation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Différenciation cellulaire: évolution d’une cellule vers son état de spécialisation.</a:t>
            </a:r>
          </a:p>
          <a:p>
            <a:r>
              <a:rPr lang="fr-CA" dirty="0"/>
              <a:t>Il y a une diminution de la radiosensibilité des cellules au fur et à mesure qu’elles atteignent, par divisions successives, un stade de spécialisation avancé.</a:t>
            </a:r>
          </a:p>
          <a:p>
            <a:r>
              <a:rPr lang="fr-CA" dirty="0"/>
              <a:t>Ex.: cellules nerveuses chez l’adulte: très spécialisées donc peu radiosensibles.</a:t>
            </a:r>
          </a:p>
        </p:txBody>
      </p:sp>
    </p:spTree>
    <p:extLst>
      <p:ext uri="{BB962C8B-B14F-4D97-AF65-F5344CB8AC3E}">
        <p14:creationId xmlns:p14="http://schemas.microsoft.com/office/powerpoint/2010/main" val="2361200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Niveau de radiosensibilité des cellules</a:t>
            </a:r>
          </a:p>
        </p:txBody>
      </p:sp>
      <p:pic>
        <p:nvPicPr>
          <p:cNvPr id="4" name="Picture 2" descr="tableau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62"/>
          <a:stretch/>
        </p:blipFill>
        <p:spPr bwMode="auto">
          <a:xfrm>
            <a:off x="2837543" y="1539981"/>
            <a:ext cx="5820228" cy="470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90172" y="6443898"/>
            <a:ext cx="98116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200" dirty="0"/>
              <a:t>GIGUÈRE, J.-Y. et L. JOLY. La radioprotection en radiodiagnostic, 4e édition, Centre collégial de développement de matériel didactique, 2015, p. 69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5023EB-03CC-4422-AA3A-7C8D0E8CE736}"/>
              </a:ext>
            </a:extLst>
          </p:cNvPr>
          <p:cNvSpPr/>
          <p:nvPr/>
        </p:nvSpPr>
        <p:spPr>
          <a:xfrm>
            <a:off x="8259965" y="1993872"/>
            <a:ext cx="2869968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fr-CA" sz="1200" dirty="0">
                <a:latin typeface="arial" panose="020B0604020202020204" pitchFamily="34" charset="0"/>
              </a:rPr>
              <a:t>Synthétisés dans la moelle osseuse, puis migrent vers d’autres organes (ex.: thymus) pour poursuivre leur maturation (ex. lymphocyte T)</a:t>
            </a:r>
            <a:endParaRPr lang="fr-CA" sz="1200" dirty="0"/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6908800" y="2409371"/>
            <a:ext cx="1219200" cy="435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454363" y="2719523"/>
            <a:ext cx="2766359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fr-CA" sz="1200" dirty="0">
                <a:latin typeface="arial" panose="020B0604020202020204" pitchFamily="34" charset="0"/>
              </a:rPr>
              <a:t> Les </a:t>
            </a:r>
            <a:r>
              <a:rPr lang="fr-CA" sz="1200" b="1" dirty="0">
                <a:latin typeface="arial" panose="020B0604020202020204" pitchFamily="34" charset="0"/>
              </a:rPr>
              <a:t>érythroblastes</a:t>
            </a:r>
            <a:r>
              <a:rPr lang="fr-CA" sz="1200" dirty="0">
                <a:latin typeface="arial" panose="020B0604020202020204" pitchFamily="34" charset="0"/>
              </a:rPr>
              <a:t> donnent naissance aux globules rouges. Dans la moelle osseuse. Différents degrés de maturité.</a:t>
            </a:r>
            <a:endParaRPr lang="fr-CA" sz="1200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4354286" y="3048000"/>
            <a:ext cx="667657" cy="870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DF06AC8-DF42-4A02-9EB9-A786C8D989C1}"/>
              </a:ext>
            </a:extLst>
          </p:cNvPr>
          <p:cNvSpPr/>
          <p:nvPr/>
        </p:nvSpPr>
        <p:spPr>
          <a:xfrm>
            <a:off x="8259965" y="3890665"/>
            <a:ext cx="2196034" cy="27699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fr-CA" sz="1200" dirty="0">
                <a:latin typeface="arial" panose="020B0604020202020204" pitchFamily="34" charset="0"/>
              </a:rPr>
              <a:t>Face interne des vaisseaux</a:t>
            </a:r>
            <a:endParaRPr lang="fr-CA" sz="1200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7815944" y="4053104"/>
            <a:ext cx="400479" cy="44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24ACCA7-A015-47FD-9A0D-5A13207AA1AC}"/>
              </a:ext>
            </a:extLst>
          </p:cNvPr>
          <p:cNvSpPr/>
          <p:nvPr/>
        </p:nvSpPr>
        <p:spPr>
          <a:xfrm>
            <a:off x="8259965" y="4639438"/>
            <a:ext cx="2335110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fr-CA" sz="1200" dirty="0">
                <a:latin typeface="arial" panose="020B0604020202020204" pitchFamily="34" charset="0"/>
              </a:rPr>
              <a:t>Cellule jeune, peu différenciée, du tissu conjonctif</a:t>
            </a:r>
            <a:endParaRPr lang="fr-CA" sz="1200" dirty="0"/>
          </a:p>
        </p:txBody>
      </p:sp>
      <p:cxnSp>
        <p:nvCxnSpPr>
          <p:cNvPr id="17" name="Connecteur droit avec flèche 16"/>
          <p:cNvCxnSpPr/>
          <p:nvPr/>
        </p:nvCxnSpPr>
        <p:spPr>
          <a:xfrm flipV="1">
            <a:off x="6908800" y="4983021"/>
            <a:ext cx="1219200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0F407D0-105F-4C03-A21F-AD24A1452D97}"/>
              </a:ext>
            </a:extLst>
          </p:cNvPr>
          <p:cNvSpPr/>
          <p:nvPr/>
        </p:nvSpPr>
        <p:spPr>
          <a:xfrm>
            <a:off x="8259965" y="5743915"/>
            <a:ext cx="1580047" cy="27699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fr-CA" sz="1200" dirty="0">
                <a:latin typeface="arial" panose="020B0604020202020204" pitchFamily="34" charset="0"/>
              </a:rPr>
              <a:t>Cellules du cartilage</a:t>
            </a:r>
            <a:endParaRPr lang="fr-CA" sz="1200" dirty="0"/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6958775" y="5908501"/>
            <a:ext cx="1219200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204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Niveau de radiosensibilité des tissus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Voici un classement, selon </a:t>
            </a:r>
            <a:r>
              <a:rPr lang="fr-CA" dirty="0" err="1"/>
              <a:t>Giguère</a:t>
            </a:r>
            <a:r>
              <a:rPr lang="fr-CA" dirty="0"/>
              <a:t> et Joly, des tissus en ordre décroissant de radiosensibilité: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CA" b="1" dirty="0"/>
              <a:t>Tissus embryonnaires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CA" dirty="0"/>
              <a:t>Organes hématopoïétiques (</a:t>
            </a:r>
            <a:r>
              <a:rPr lang="fr-CA" b="1" dirty="0"/>
              <a:t>moelle osseuse* </a:t>
            </a:r>
            <a:r>
              <a:rPr lang="fr-CA" dirty="0"/>
              <a:t>et tissus lymphoïdes – thymus, ganglions lymphatiques, rate, amygdale-)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CA" dirty="0"/>
              <a:t>Gonades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CA" dirty="0"/>
              <a:t>Épiderme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CA" dirty="0"/>
              <a:t>Muqueuse intestinale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CA" dirty="0"/>
              <a:t>Tissu conjonctif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CA" dirty="0"/>
              <a:t>Tissu musculaire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CA" dirty="0"/>
              <a:t>Tissu nerveux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38200" y="6212150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* La moelle osseuse est le tissu le plus radiosensible chez l’adulte. Elle produit les globules rouges, les plaquettes et certains types de globules blancs.</a:t>
            </a:r>
          </a:p>
        </p:txBody>
      </p:sp>
    </p:spTree>
    <p:extLst>
      <p:ext uri="{BB962C8B-B14F-4D97-AF65-F5344CB8AC3E}">
        <p14:creationId xmlns:p14="http://schemas.microsoft.com/office/powerpoint/2010/main" val="2008073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5"/>
          <p:cNvSpPr>
            <a:spLocks noChangeArrowheads="1"/>
          </p:cNvSpPr>
          <p:nvPr/>
        </p:nvSpPr>
        <p:spPr bwMode="auto">
          <a:xfrm>
            <a:off x="2279576" y="44624"/>
            <a:ext cx="7632848" cy="40329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pic>
        <p:nvPicPr>
          <p:cNvPr id="1413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" r="7384"/>
          <a:stretch>
            <a:fillRect/>
          </a:stretch>
        </p:blipFill>
        <p:spPr bwMode="auto">
          <a:xfrm>
            <a:off x="2063553" y="44625"/>
            <a:ext cx="7993063" cy="425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6" name="Text Box 9"/>
          <p:cNvSpPr txBox="1">
            <a:spLocks noChangeArrowheads="1"/>
          </p:cNvSpPr>
          <p:nvPr/>
        </p:nvSpPr>
        <p:spPr bwMode="auto">
          <a:xfrm>
            <a:off x="8706529" y="1130335"/>
            <a:ext cx="1865758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0"/>
              </a:spcBef>
              <a:buClrTx/>
              <a:buSzTx/>
              <a:buNone/>
            </a:pPr>
            <a:r>
              <a:rPr kumimoji="1" lang="fr-CA" altLang="fr-FR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Thorax:</a:t>
            </a:r>
          </a:p>
          <a:p>
            <a:pPr>
              <a:spcBef>
                <a:spcPts val="0"/>
              </a:spcBef>
              <a:buClrTx/>
              <a:buSzTx/>
              <a:buNone/>
            </a:pPr>
            <a:r>
              <a:rPr kumimoji="1" lang="fr-CA" altLang="fr-FR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22 + 13 (dorsale) = 35 %</a:t>
            </a:r>
          </a:p>
        </p:txBody>
      </p:sp>
      <p:sp>
        <p:nvSpPr>
          <p:cNvPr id="141317" name="AutoShape 12"/>
          <p:cNvSpPr>
            <a:spLocks/>
          </p:cNvSpPr>
          <p:nvPr/>
        </p:nvSpPr>
        <p:spPr bwMode="auto">
          <a:xfrm>
            <a:off x="8478838" y="1197149"/>
            <a:ext cx="215900" cy="792162"/>
          </a:xfrm>
          <a:prstGeom prst="rightBrace">
            <a:avLst>
              <a:gd name="adj1" fmla="val 30576"/>
              <a:gd name="adj2" fmla="val 50000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141318" name="AutoShape 13"/>
          <p:cNvSpPr>
            <a:spLocks/>
          </p:cNvSpPr>
          <p:nvPr/>
        </p:nvSpPr>
        <p:spPr bwMode="auto">
          <a:xfrm>
            <a:off x="8505825" y="2060750"/>
            <a:ext cx="215900" cy="1081087"/>
          </a:xfrm>
          <a:prstGeom prst="rightBrace">
            <a:avLst>
              <a:gd name="adj1" fmla="val 41728"/>
              <a:gd name="adj2" fmla="val 50000"/>
            </a:avLst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141319" name="Text Box 14"/>
          <p:cNvSpPr txBox="1">
            <a:spLocks noChangeArrowheads="1"/>
          </p:cNvSpPr>
          <p:nvPr/>
        </p:nvSpPr>
        <p:spPr bwMode="auto">
          <a:xfrm>
            <a:off x="8759826" y="2421112"/>
            <a:ext cx="792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fr-CA" altLang="fr-FR" sz="1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39 %</a:t>
            </a:r>
          </a:p>
        </p:txBody>
      </p:sp>
      <p:sp>
        <p:nvSpPr>
          <p:cNvPr id="141320" name="AutoShape 15"/>
          <p:cNvSpPr>
            <a:spLocks/>
          </p:cNvSpPr>
          <p:nvPr/>
        </p:nvSpPr>
        <p:spPr bwMode="auto">
          <a:xfrm>
            <a:off x="8472264" y="2925936"/>
            <a:ext cx="215900" cy="503238"/>
          </a:xfrm>
          <a:prstGeom prst="rightBrace">
            <a:avLst>
              <a:gd name="adj1" fmla="val 19424"/>
              <a:gd name="adj2" fmla="val 50000"/>
            </a:avLst>
          </a:prstGeom>
          <a:noFill/>
          <a:ln w="190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141321" name="Text Box 16"/>
          <p:cNvSpPr txBox="1">
            <a:spLocks noChangeArrowheads="1"/>
          </p:cNvSpPr>
          <p:nvPr/>
        </p:nvSpPr>
        <p:spPr bwMode="auto">
          <a:xfrm>
            <a:off x="8760297" y="2997374"/>
            <a:ext cx="7921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fr-CA" altLang="fr-FR" sz="18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40 %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6" y="4281574"/>
            <a:ext cx="2457073" cy="2222620"/>
          </a:xfrm>
          <a:prstGeom prst="rect">
            <a:avLst/>
          </a:prstGeom>
        </p:spPr>
      </p:pic>
      <p:sp>
        <p:nvSpPr>
          <p:cNvPr id="4" name="Accolade ouvrante 3"/>
          <p:cNvSpPr/>
          <p:nvPr/>
        </p:nvSpPr>
        <p:spPr bwMode="auto">
          <a:xfrm>
            <a:off x="2639616" y="1197149"/>
            <a:ext cx="360040" cy="792162"/>
          </a:xfrm>
          <a:prstGeom prst="leftBrace">
            <a:avLst/>
          </a:prstGeom>
          <a:solidFill>
            <a:schemeClr val="accent1"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CA">
              <a:latin typeface="Garamond" pitchFamily="18" charset="0"/>
            </a:endParaRPr>
          </a:p>
        </p:txBody>
      </p:sp>
      <p:sp>
        <p:nvSpPr>
          <p:cNvPr id="5" name="Accolade fermante 4"/>
          <p:cNvSpPr/>
          <p:nvPr/>
        </p:nvSpPr>
        <p:spPr bwMode="auto">
          <a:xfrm>
            <a:off x="5052643" y="1989312"/>
            <a:ext cx="432048" cy="1152525"/>
          </a:xfrm>
          <a:prstGeom prst="rightBrace">
            <a:avLst/>
          </a:prstGeom>
          <a:solidFill>
            <a:schemeClr val="accent6">
              <a:lumMod val="50000"/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CA">
              <a:latin typeface="Garamond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24007" r="15975"/>
          <a:stretch/>
        </p:blipFill>
        <p:spPr>
          <a:xfrm>
            <a:off x="7088589" y="3754636"/>
            <a:ext cx="1080120" cy="2749558"/>
          </a:xfrm>
          <a:prstGeom prst="rect">
            <a:avLst/>
          </a:prstGeom>
        </p:spPr>
      </p:pic>
      <p:sp>
        <p:nvSpPr>
          <p:cNvPr id="6" name="Flèche courbée vers la gauche 5"/>
          <p:cNvSpPr/>
          <p:nvPr/>
        </p:nvSpPr>
        <p:spPr bwMode="auto">
          <a:xfrm rot="18082923">
            <a:off x="6425802" y="1246472"/>
            <a:ext cx="1080120" cy="3333860"/>
          </a:xfrm>
          <a:prstGeom prst="curvedLeftArrow">
            <a:avLst/>
          </a:prstGeom>
          <a:solidFill>
            <a:schemeClr val="accent6">
              <a:lumMod val="50000"/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CA">
              <a:latin typeface="Garamond" pitchFamily="18" charset="0"/>
            </a:endParaRPr>
          </a:p>
        </p:txBody>
      </p:sp>
      <p:sp>
        <p:nvSpPr>
          <p:cNvPr id="2" name="Flèche courbée vers la droite 1"/>
          <p:cNvSpPr/>
          <p:nvPr/>
        </p:nvSpPr>
        <p:spPr bwMode="auto">
          <a:xfrm>
            <a:off x="1631504" y="1484486"/>
            <a:ext cx="1008112" cy="3528690"/>
          </a:xfrm>
          <a:prstGeom prst="curvedRightArrow">
            <a:avLst/>
          </a:prstGeom>
          <a:solidFill>
            <a:schemeClr val="accent1"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CA">
              <a:latin typeface="Garamond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716" y="4499733"/>
            <a:ext cx="2004461" cy="2004461"/>
          </a:xfrm>
          <a:prstGeom prst="rect">
            <a:avLst/>
          </a:prstGeom>
        </p:spPr>
      </p:pic>
      <p:sp>
        <p:nvSpPr>
          <p:cNvPr id="17" name="Accolade fermante 16"/>
          <p:cNvSpPr/>
          <p:nvPr/>
        </p:nvSpPr>
        <p:spPr bwMode="auto">
          <a:xfrm>
            <a:off x="4653748" y="2866005"/>
            <a:ext cx="222968" cy="576263"/>
          </a:xfrm>
          <a:prstGeom prst="rightBrace">
            <a:avLst/>
          </a:prstGeom>
          <a:solidFill>
            <a:srgbClr val="FF6600">
              <a:alpha val="3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CA">
              <a:latin typeface="Garamond" pitchFamily="18" charset="0"/>
            </a:endParaRPr>
          </a:p>
        </p:txBody>
      </p:sp>
      <p:sp>
        <p:nvSpPr>
          <p:cNvPr id="18" name="Flèche courbée vers la gauche 17"/>
          <p:cNvSpPr/>
          <p:nvPr/>
        </p:nvSpPr>
        <p:spPr bwMode="auto">
          <a:xfrm rot="19731972">
            <a:off x="5228246" y="2876214"/>
            <a:ext cx="442418" cy="1852591"/>
          </a:xfrm>
          <a:prstGeom prst="curvedLeftArrow">
            <a:avLst/>
          </a:prstGeom>
          <a:solidFill>
            <a:srgbClr val="FF6600">
              <a:alpha val="3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CA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68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" grpId="0" animBg="1"/>
      <p:bldP spid="17" grpId="0" animBg="1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Effets déterministes/Effets stochastiques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Doses élevées: effets déterministes (obligatoires, certains, non-stochastiques)</a:t>
            </a:r>
          </a:p>
          <a:p>
            <a:pPr lvl="1"/>
            <a:r>
              <a:rPr lang="fr-CA" dirty="0"/>
              <a:t>Érythème (rougeur de la peau, diminution du nombre de lymphocytes, …)</a:t>
            </a:r>
          </a:p>
          <a:p>
            <a:pPr lvl="1"/>
            <a:r>
              <a:rPr lang="fr-CA" dirty="0"/>
              <a:t>À court ou moyen terme (quelques heures à quelques mois)</a:t>
            </a:r>
          </a:p>
          <a:p>
            <a:pPr marL="457200" lvl="1" indent="0">
              <a:buNone/>
            </a:pPr>
            <a:endParaRPr lang="fr-CA" dirty="0"/>
          </a:p>
          <a:p>
            <a:r>
              <a:rPr lang="fr-CA" dirty="0"/>
              <a:t>Doses faibles: effets stochastiques (aléatoires)</a:t>
            </a:r>
          </a:p>
          <a:p>
            <a:pPr lvl="1"/>
            <a:r>
              <a:rPr lang="fr-CA" dirty="0"/>
              <a:t>Cancers, mutations génétiques</a:t>
            </a:r>
          </a:p>
          <a:p>
            <a:pPr lvl="1"/>
            <a:r>
              <a:rPr lang="fr-CA" dirty="0"/>
              <a:t>À long terme (plusieurs années, générations)</a:t>
            </a:r>
          </a:p>
        </p:txBody>
      </p:sp>
    </p:spTree>
    <p:extLst>
      <p:ext uri="{BB962C8B-B14F-4D97-AF65-F5344CB8AC3E}">
        <p14:creationId xmlns:p14="http://schemas.microsoft.com/office/powerpoint/2010/main" val="38062563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Effets déterministes/Effets stochastiques</a:t>
            </a:r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4" t="4761" r="3121" b="2786"/>
          <a:stretch/>
        </p:blipFill>
        <p:spPr>
          <a:xfrm rot="16200000">
            <a:off x="3540464" y="-1135951"/>
            <a:ext cx="4431522" cy="9475209"/>
          </a:xfrm>
          <a:prstGeom prst="rect">
            <a:avLst/>
          </a:prstGeom>
          <a:effectLst/>
        </p:spPr>
      </p:pic>
      <p:sp>
        <p:nvSpPr>
          <p:cNvPr id="5" name="ZoneTexte 4"/>
          <p:cNvSpPr txBox="1"/>
          <p:nvPr/>
        </p:nvSpPr>
        <p:spPr>
          <a:xfrm>
            <a:off x="814101" y="4340008"/>
            <a:ext cx="29292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chemeClr val="accent2">
                    <a:lumMod val="75000"/>
                  </a:schemeClr>
                </a:solidFill>
              </a:rPr>
              <a:t>Pas d’effet sur l’organisme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2278735" y="3637099"/>
            <a:ext cx="2" cy="6362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9499600" y="3855584"/>
            <a:ext cx="7257" cy="52964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8469088" y="438523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solidFill>
                  <a:schemeClr val="accent2">
                    <a:lumMod val="75000"/>
                  </a:schemeClr>
                </a:solidFill>
              </a:rPr>
              <a:t>Effets déterministes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355595" y="5817415"/>
            <a:ext cx="4890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solidFill>
                  <a:schemeClr val="accent2">
                    <a:lumMod val="75000"/>
                  </a:schemeClr>
                </a:solidFill>
              </a:rPr>
              <a:t>Effets stochastiques somatiques* (cancer) ou stochastiques génétiques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6786083" y="5560059"/>
            <a:ext cx="14515" cy="3692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8469088" y="6527776"/>
            <a:ext cx="387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* Se produisent sur l’individu exposé.</a:t>
            </a:r>
          </a:p>
        </p:txBody>
      </p:sp>
    </p:spTree>
    <p:extLst>
      <p:ext uri="{BB962C8B-B14F-4D97-AF65-F5344CB8AC3E}">
        <p14:creationId xmlns:p14="http://schemas.microsoft.com/office/powerpoint/2010/main" val="2019039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Effets physiques – À l’échelle atomique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CA" dirty="0"/>
              <a:t>Premières réactions qui ont lieu dans la matière.</a:t>
            </a:r>
          </a:p>
          <a:p>
            <a:r>
              <a:rPr lang="fr-CA" dirty="0"/>
              <a:t>Temps extrêmement courts (10</a:t>
            </a:r>
            <a:r>
              <a:rPr lang="fr-CA" baseline="30000" dirty="0"/>
              <a:t>-15</a:t>
            </a:r>
            <a:r>
              <a:rPr lang="fr-CA" dirty="0"/>
              <a:t> s).</a:t>
            </a:r>
          </a:p>
          <a:p>
            <a:r>
              <a:rPr lang="fr-CA" dirty="0"/>
              <a:t>Ionisation et excitation des atomes.</a:t>
            </a:r>
          </a:p>
          <a:p>
            <a:endParaRPr lang="fr-CA" dirty="0"/>
          </a:p>
          <a:p>
            <a:r>
              <a:rPr lang="fr-CA" b="1" dirty="0"/>
              <a:t>Rayonnements directement ionisants:</a:t>
            </a:r>
          </a:p>
          <a:p>
            <a:pPr lvl="1"/>
            <a:r>
              <a:rPr lang="fr-CA" u="sng" dirty="0"/>
              <a:t>Particules chargées</a:t>
            </a:r>
            <a:r>
              <a:rPr lang="fr-CA" dirty="0"/>
              <a:t>: alpha, bêta, électrons, protons.</a:t>
            </a:r>
          </a:p>
          <a:p>
            <a:pPr lvl="1"/>
            <a:r>
              <a:rPr lang="fr-CA" dirty="0"/>
              <a:t>Si un corpuscule chargé traverse la matière, il subit nécessairement des interactions avec les corpuscules qui composent le milieu (interactions à caractère obligatoire).</a:t>
            </a:r>
          </a:p>
          <a:p>
            <a:pPr lvl="1"/>
            <a:endParaRPr lang="fr-CA" dirty="0"/>
          </a:p>
          <a:p>
            <a:r>
              <a:rPr lang="fr-CA" b="1" dirty="0"/>
              <a:t>Rayonnements indirectement ionisants:</a:t>
            </a:r>
          </a:p>
          <a:p>
            <a:pPr lvl="1"/>
            <a:r>
              <a:rPr lang="fr-CA" u="sng" dirty="0"/>
              <a:t>Particules non-chargées</a:t>
            </a:r>
            <a:r>
              <a:rPr lang="fr-CA" dirty="0"/>
              <a:t>: neutrons, ondes électromagnétiques (rayons X, gamma).</a:t>
            </a:r>
          </a:p>
          <a:p>
            <a:pPr lvl="1"/>
            <a:r>
              <a:rPr lang="fr-CA" dirty="0"/>
              <a:t>N’ont pas de charge électrique. Ils perdent de l’énergie par choc direct avec une autre particule.</a:t>
            </a:r>
          </a:p>
          <a:p>
            <a:pPr lvl="1"/>
            <a:r>
              <a:rPr lang="fr-CA" dirty="0"/>
              <a:t>Interactions avec la matière sont aléatoires.</a:t>
            </a:r>
          </a:p>
          <a:p>
            <a:pPr lvl="1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81119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Effets déterministes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Dose seuil.</a:t>
            </a:r>
          </a:p>
          <a:p>
            <a:r>
              <a:rPr lang="fr-CA" dirty="0"/>
              <a:t>Liés à la mort cellulaire.</a:t>
            </a:r>
          </a:p>
          <a:p>
            <a:r>
              <a:rPr lang="fr-CA" dirty="0"/>
              <a:t>La gravité des effets déterministes augmente avec la dose.</a:t>
            </a:r>
          </a:p>
          <a:p>
            <a:r>
              <a:rPr lang="fr-CA" dirty="0"/>
              <a:t>Ils sont réversibles si les lésions ne sont pas trop sévères.</a:t>
            </a:r>
          </a:p>
          <a:p>
            <a:r>
              <a:rPr lang="fr-CA" dirty="0"/>
              <a:t>Peuvent être causés par une irradiation globale (corps entier) ou locale.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956997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99" y="887637"/>
            <a:ext cx="8267700" cy="7143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t="1907" r="49660"/>
          <a:stretch/>
        </p:blipFill>
        <p:spPr>
          <a:xfrm>
            <a:off x="838200" y="1320797"/>
            <a:ext cx="4104456" cy="540044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758" y="1485900"/>
            <a:ext cx="3416454" cy="386987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541486" y="2775950"/>
            <a:ext cx="1182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solidFill>
                  <a:schemeClr val="accent2"/>
                </a:solidFill>
              </a:rPr>
              <a:t>Seuil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085856" y="5355772"/>
            <a:ext cx="6580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Autres exemples: Épilation, érythème cutané, lymphopénie, diarrhées, diminution de l’immunité, cancer de la peau (seul cancer à dose seuil).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89399" y="519442"/>
            <a:ext cx="310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rgbClr val="00B050"/>
                </a:solidFill>
              </a:rPr>
              <a:t>Irradiation locale</a:t>
            </a:r>
          </a:p>
        </p:txBody>
      </p:sp>
    </p:spTree>
    <p:extLst>
      <p:ext uri="{BB962C8B-B14F-4D97-AF65-F5344CB8AC3E}">
        <p14:creationId xmlns:p14="http://schemas.microsoft.com/office/powerpoint/2010/main" val="2573887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Baisse de fécondité et stérilité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CA" dirty="0"/>
              <a:t>Les glandes sexuelles renferment 2 sortes de cellules:</a:t>
            </a:r>
          </a:p>
          <a:p>
            <a:pPr lvl="1"/>
            <a:r>
              <a:rPr lang="fr-CA" dirty="0"/>
              <a:t>Cellules souches: ovogonies et spermatogonies</a:t>
            </a:r>
          </a:p>
          <a:p>
            <a:pPr lvl="1"/>
            <a:r>
              <a:rPr lang="fr-CA" dirty="0"/>
              <a:t>Cellules germinales: ovules et spermatozoïdes</a:t>
            </a:r>
          </a:p>
          <a:p>
            <a:r>
              <a:rPr lang="fr-CA" dirty="0"/>
              <a:t>Ovaires: </a:t>
            </a:r>
          </a:p>
          <a:p>
            <a:pPr lvl="1"/>
            <a:r>
              <a:rPr lang="fr-CA" dirty="0"/>
              <a:t>Les cellules souches produisent tous les ovocytes (follicules) avant la naissance. L’irradiation d’un fœtus féminin peut donc réduire le nombre de follicules et donc le nombre d’ovulations possibles. </a:t>
            </a:r>
          </a:p>
          <a:p>
            <a:pPr lvl="1"/>
            <a:r>
              <a:rPr lang="fr-CA" dirty="0"/>
              <a:t>Si les ovocytes sont endommagés par les radiations, l’ovulation risque de ne pas s’effectuer entraînant une stérilité temporaire ou définitive selon la dose.</a:t>
            </a:r>
          </a:p>
          <a:p>
            <a:pPr lvl="2"/>
            <a:r>
              <a:rPr lang="fr-CA" dirty="0"/>
              <a:t>Dose de 0,25 à 0,5 Gy: baisse de fertilité.</a:t>
            </a:r>
          </a:p>
          <a:p>
            <a:pPr lvl="2"/>
            <a:r>
              <a:rPr lang="fr-CA" dirty="0"/>
              <a:t>Dose de 1 Gy: stérilité temporaire de 2 à 5 ans.</a:t>
            </a:r>
          </a:p>
          <a:p>
            <a:pPr lvl="2"/>
            <a:r>
              <a:rPr lang="fr-CA" dirty="0"/>
              <a:t>Dose de 2,5 à 6 Gy: stérilité permanente.</a:t>
            </a:r>
          </a:p>
          <a:p>
            <a:pPr lvl="1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15786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Baisse de fécondité et stérilité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Testicules:</a:t>
            </a:r>
          </a:p>
          <a:p>
            <a:pPr lvl="1"/>
            <a:r>
              <a:rPr lang="fr-CA" dirty="0"/>
              <a:t>Les cellules souches commencent à produire les spermatozoïdes à la puberté.</a:t>
            </a:r>
          </a:p>
          <a:p>
            <a:pPr lvl="1"/>
            <a:r>
              <a:rPr lang="fr-CA" dirty="0"/>
              <a:t>Si les cellules souches sont endommagées par la radiation, il peut y avoir stérilité temporaire ou permanente selon la dose causée par baisse du nombre de spermatozoïdes ou altération de leurs fonctions.</a:t>
            </a:r>
          </a:p>
          <a:p>
            <a:pPr lvl="1"/>
            <a:r>
              <a:rPr lang="fr-CA" dirty="0"/>
              <a:t>Dose de 0,15 Gy: stérilité temporaire.</a:t>
            </a:r>
          </a:p>
          <a:p>
            <a:pPr lvl="1"/>
            <a:r>
              <a:rPr lang="fr-CA" dirty="0"/>
              <a:t>Dose de 3,5 à 6 Gy: stérilité permanente.</a:t>
            </a:r>
          </a:p>
        </p:txBody>
      </p:sp>
    </p:spTree>
    <p:extLst>
      <p:ext uri="{BB962C8B-B14F-4D97-AF65-F5344CB8AC3E}">
        <p14:creationId xmlns:p14="http://schemas.microsoft.com/office/powerpoint/2010/main" val="11761773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Le cristallin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« Le cristallin de l’œil est </a:t>
            </a:r>
            <a:r>
              <a:rPr lang="fr-CA" b="1" dirty="0"/>
              <a:t>l’un des tissus les plus radiosensibles </a:t>
            </a:r>
            <a:r>
              <a:rPr lang="fr-CA" dirty="0"/>
              <a:t>du corps. L’opacification du cristallin, aussi connue sous le nom de cataracte lorsqu’elle est rendue à une étape avancée, est le </a:t>
            </a:r>
            <a:r>
              <a:rPr lang="fr-CA" b="1" dirty="0"/>
              <a:t>principal effet de santé préoccupant lié aux rayonnements</a:t>
            </a:r>
            <a:r>
              <a:rPr lang="fr-CA" dirty="0"/>
              <a:t>. Les cataractes sont l’une des principales causes de cécité dans le monde. » (CCSN, 2016)</a:t>
            </a:r>
          </a:p>
          <a:p>
            <a:r>
              <a:rPr lang="fr-CA" dirty="0"/>
              <a:t>Selon la CIPR, le seuil de dose absorbée pouvant causer une opacification du cristallin est établi à 0,5 Gy.</a:t>
            </a:r>
          </a:p>
        </p:txBody>
      </p:sp>
    </p:spTree>
    <p:extLst>
      <p:ext uri="{BB962C8B-B14F-4D97-AF65-F5344CB8AC3E}">
        <p14:creationId xmlns:p14="http://schemas.microsoft.com/office/powerpoint/2010/main" val="22756229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Irradiation globale – corps entier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Peut causer le syndrome d’irradiation aigüe.</a:t>
            </a:r>
          </a:p>
          <a:p>
            <a:r>
              <a:rPr lang="fr-CA" dirty="0"/>
              <a:t>Les effets dépendent de la dose, du débit, du volume de tissus irradiés, de la durée d’irradiation et du type de rayonnement.</a:t>
            </a:r>
          </a:p>
          <a:p>
            <a:r>
              <a:rPr lang="fr-CA" dirty="0"/>
              <a:t>Les symptômes résultent de l’atteinte de certains systèmes (moelle osseuse, gastro-intestinal, SNC)</a:t>
            </a:r>
          </a:p>
          <a:p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04735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Syndrome d’irradiation aigüe – 4 phases</a:t>
            </a:r>
          </a:p>
        </p:txBody>
      </p:sp>
      <p:graphicFrame>
        <p:nvGraphicFramePr>
          <p:cNvPr id="19" name="Diagramme 18"/>
          <p:cNvGraphicFramePr/>
          <p:nvPr>
            <p:extLst>
              <p:ext uri="{D42A27DB-BD31-4B8C-83A1-F6EECF244321}">
                <p14:modId xmlns:p14="http://schemas.microsoft.com/office/powerpoint/2010/main" val="3708989470"/>
              </p:ext>
            </p:extLst>
          </p:nvPr>
        </p:nvGraphicFramePr>
        <p:xfrm>
          <a:off x="2032000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ZoneTexte 19"/>
          <p:cNvSpPr txBox="1"/>
          <p:nvPr/>
        </p:nvSpPr>
        <p:spPr>
          <a:xfrm>
            <a:off x="377371" y="5138057"/>
            <a:ext cx="1799772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Comprend 3 syndromes majeurs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 flipH="1">
            <a:off x="2238828" y="4985657"/>
            <a:ext cx="391886" cy="3048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911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Phase de maladie / période d’état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sz="3600" dirty="0">
                <a:latin typeface="Arial" panose="020B0604020202020204" pitchFamily="34" charset="0"/>
                <a:cs typeface="Arial" panose="020B0604020202020204" pitchFamily="34" charset="0"/>
              </a:rPr>
              <a:t>Comprend 3 syndromes majeurs:</a:t>
            </a:r>
          </a:p>
          <a:p>
            <a:endParaRPr lang="fr-C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  <a:t>Syndrome hématopoïétique (dose ˃ 1 Gy)</a:t>
            </a:r>
          </a:p>
          <a:p>
            <a:pPr lvl="1"/>
            <a:endParaRPr lang="fr-C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L’atteinte des cellules souches hématopoïétiques dans la moelle osseuse: baisse des cellules sanguines.</a:t>
            </a:r>
          </a:p>
          <a:p>
            <a:pPr lvl="2"/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Détruit système immunitaire.</a:t>
            </a:r>
          </a:p>
          <a:p>
            <a:pPr lvl="2"/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Peut entraîner la mort lors du 1</a:t>
            </a:r>
            <a:r>
              <a:rPr lang="fr-CA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 mois du fait du risque important d’infections et d’hémorragies (IRSN).</a:t>
            </a:r>
          </a:p>
        </p:txBody>
      </p:sp>
    </p:spTree>
    <p:extLst>
      <p:ext uri="{BB962C8B-B14F-4D97-AF65-F5344CB8AC3E}">
        <p14:creationId xmlns:p14="http://schemas.microsoft.com/office/powerpoint/2010/main" val="35660142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Phase de maladie / période d’état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fr-CA" dirty="0"/>
              <a:t>Syndrome gastro-intestinal (dose </a:t>
            </a:r>
            <a:r>
              <a:rPr lang="fr-CA" dirty="0">
                <a:cs typeface="Arial" panose="020B0604020202020204" pitchFamily="34" charset="0"/>
              </a:rPr>
              <a:t>˃ 12-15 Gy)</a:t>
            </a:r>
          </a:p>
          <a:p>
            <a:pPr lvl="1"/>
            <a:r>
              <a:rPr lang="fr-CA" dirty="0">
                <a:cs typeface="Arial" panose="020B0604020202020204" pitchFamily="34" charset="0"/>
              </a:rPr>
              <a:t>Nausée, vomissement et diarrhée</a:t>
            </a:r>
          </a:p>
          <a:p>
            <a:pPr lvl="1"/>
            <a:r>
              <a:rPr lang="fr-CA" dirty="0">
                <a:cs typeface="Arial" panose="020B0604020202020204" pitchFamily="34" charset="0"/>
              </a:rPr>
              <a:t>Atteinte des cellules de la muqueuse intestinale</a:t>
            </a:r>
          </a:p>
          <a:p>
            <a:pPr lvl="1"/>
            <a:r>
              <a:rPr lang="fr-CA" dirty="0">
                <a:cs typeface="Arial" panose="020B0604020202020204" pitchFamily="34" charset="0"/>
              </a:rPr>
              <a:t>Peut entrainer la mort en 1 à 2 semaines (IRSN)</a:t>
            </a:r>
          </a:p>
          <a:p>
            <a:pPr lvl="1"/>
            <a:endParaRPr lang="fr-CA" dirty="0"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fr-CA" dirty="0">
                <a:cs typeface="Arial" panose="020B0604020202020204" pitchFamily="34" charset="0"/>
              </a:rPr>
              <a:t>Syndrome SNC (dose </a:t>
            </a:r>
            <a:r>
              <a:rPr lang="fr-CA" dirty="0"/>
              <a:t>	</a:t>
            </a:r>
            <a:r>
              <a:rPr lang="fr-CA" dirty="0">
                <a:cs typeface="Arial" panose="020B0604020202020204" pitchFamily="34" charset="0"/>
              </a:rPr>
              <a:t>˃ 50 Gy)</a:t>
            </a:r>
          </a:p>
          <a:p>
            <a:pPr lvl="2"/>
            <a:r>
              <a:rPr lang="fr-CA" sz="2400" dirty="0">
                <a:cs typeface="Arial" panose="020B0604020202020204" pitchFamily="34" charset="0"/>
              </a:rPr>
              <a:t>Augmentation du contenu liquidien dans le crâne,  hypertension crânienne.</a:t>
            </a:r>
          </a:p>
          <a:p>
            <a:pPr lvl="2"/>
            <a:r>
              <a:rPr lang="fr-CA" sz="2400" dirty="0">
                <a:cs typeface="Arial" panose="020B0604020202020204" pitchFamily="34" charset="0"/>
              </a:rPr>
              <a:t>Désorientation, étourdissement, convulsions, perte de conscience.</a:t>
            </a:r>
          </a:p>
          <a:p>
            <a:pPr lvl="2"/>
            <a:r>
              <a:rPr lang="fr-CA" sz="2400" dirty="0">
                <a:cs typeface="Arial" panose="020B0604020202020204" pitchFamily="34" charset="0"/>
              </a:rPr>
              <a:t>Létal en quelques jours.</a:t>
            </a:r>
          </a:p>
          <a:p>
            <a:pPr lvl="2"/>
            <a:r>
              <a:rPr lang="fr-CA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Létal en quelques jours</a:t>
            </a:r>
          </a:p>
          <a:p>
            <a:pPr lvl="1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192010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Dose létale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Dose qui entraîne la mort de la personne irradiée.</a:t>
            </a:r>
          </a:p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Plusieurs façon de l’exprimée:</a:t>
            </a:r>
          </a:p>
          <a:p>
            <a:pPr lvl="1"/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DL</a:t>
            </a:r>
            <a:r>
              <a:rPr lang="fr-CA" baseline="-2500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CA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Entraîne la mort de 100% des individus</a:t>
            </a:r>
          </a:p>
          <a:p>
            <a:pPr lvl="1"/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DL</a:t>
            </a:r>
            <a:r>
              <a:rPr lang="fr-CA" baseline="-2500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CA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Entraîne la mort de 50% des individus</a:t>
            </a:r>
          </a:p>
          <a:p>
            <a:pPr lvl="1"/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DL</a:t>
            </a:r>
            <a:r>
              <a:rPr lang="fr-CA" baseline="-25000" dirty="0">
                <a:latin typeface="Arial" panose="020B0604020202020204" pitchFamily="34" charset="0"/>
                <a:cs typeface="Arial" panose="020B0604020202020204" pitchFamily="34" charset="0"/>
              </a:rPr>
              <a:t>50/30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CA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Entraîne la mort de 50% des individus dans les 30 jours suivant l’irradiation</a:t>
            </a:r>
          </a:p>
          <a:p>
            <a:r>
              <a:rPr lang="fr-CA" dirty="0"/>
              <a:t>Dans tous les cas, le corps entier doit avoir été exposé au rayonnement.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090056" y="5592188"/>
            <a:ext cx="801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/>
              <a:t>Dose létale (DL </a:t>
            </a:r>
            <a:r>
              <a:rPr lang="fr-CA" sz="3200" b="1" baseline="-25000" dirty="0"/>
              <a:t>50/30</a:t>
            </a:r>
            <a:r>
              <a:rPr lang="fr-CA" sz="3200" b="1" dirty="0"/>
              <a:t>) chez l’humain: 4,5 Gy</a:t>
            </a:r>
          </a:p>
        </p:txBody>
      </p:sp>
    </p:spTree>
    <p:extLst>
      <p:ext uri="{BB962C8B-B14F-4D97-AF65-F5344CB8AC3E}">
        <p14:creationId xmlns:p14="http://schemas.microsoft.com/office/powerpoint/2010/main" val="350756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Rayonnements directement ionisants – particules chargées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Interactions:</a:t>
            </a:r>
          </a:p>
          <a:p>
            <a:pPr lvl="1"/>
            <a:r>
              <a:rPr lang="fr-CA" dirty="0"/>
              <a:t>Collision (ionisation, excitation)</a:t>
            </a:r>
          </a:p>
          <a:p>
            <a:pPr lvl="1"/>
            <a:endParaRPr lang="fr-CA" dirty="0"/>
          </a:p>
          <a:p>
            <a:pPr lvl="1"/>
            <a:endParaRPr lang="fr-CA" dirty="0"/>
          </a:p>
          <a:p>
            <a:pPr lvl="1"/>
            <a:endParaRPr lang="fr-CA" dirty="0"/>
          </a:p>
          <a:p>
            <a:pPr lvl="1"/>
            <a:endParaRPr lang="fr-CA" dirty="0"/>
          </a:p>
          <a:p>
            <a:pPr lvl="1"/>
            <a:r>
              <a:rPr lang="fr-CA" dirty="0"/>
              <a:t>Freinage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99"/>
          <a:stretch/>
        </p:blipFill>
        <p:spPr>
          <a:xfrm>
            <a:off x="6096000" y="1690688"/>
            <a:ext cx="2181016" cy="26808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25365" y="4371522"/>
            <a:ext cx="5950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200" dirty="0"/>
              <a:t>DILLENSEGER, J.-P., E., MOERSCHEL, C. ZORN, </a:t>
            </a:r>
            <a:r>
              <a:rPr lang="fr-CA" sz="1200" i="1" dirty="0"/>
              <a:t>Guide des technologies de l’imagerie médicale et de la radiothérapie Quand la théorie éclaire la pratique, </a:t>
            </a:r>
            <a:r>
              <a:rPr lang="fr-CA" sz="1200" dirty="0"/>
              <a:t>Elsevier Masson, 2016, p.425.</a:t>
            </a:r>
          </a:p>
        </p:txBody>
      </p:sp>
      <p:sp>
        <p:nvSpPr>
          <p:cNvPr id="6" name="Rectangle 5"/>
          <p:cNvSpPr/>
          <p:nvPr/>
        </p:nvSpPr>
        <p:spPr>
          <a:xfrm>
            <a:off x="2685143" y="6567850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sz="1200" dirty="0"/>
              <a:t>Case </a:t>
            </a:r>
            <a:r>
              <a:rPr lang="fr-CA" sz="1200" dirty="0" err="1"/>
              <a:t>courtesy</a:t>
            </a:r>
            <a:r>
              <a:rPr lang="fr-CA" sz="1200" dirty="0"/>
              <a:t> of Dr </a:t>
            </a:r>
            <a:r>
              <a:rPr lang="fr-CA" sz="1200" dirty="0" err="1"/>
              <a:t>Sachintha</a:t>
            </a:r>
            <a:r>
              <a:rPr lang="fr-CA" sz="1200" dirty="0"/>
              <a:t> </a:t>
            </a:r>
            <a:r>
              <a:rPr lang="fr-CA" sz="1200" dirty="0" err="1"/>
              <a:t>Hapugoda</a:t>
            </a:r>
            <a:r>
              <a:rPr lang="fr-CA" sz="1200" dirty="0"/>
              <a:t>, Radiopaedia.org, </a:t>
            </a:r>
            <a:r>
              <a:rPr lang="fr-CA" sz="1200" dirty="0" err="1"/>
              <a:t>rID</a:t>
            </a:r>
            <a:r>
              <a:rPr lang="fr-CA" sz="1200" dirty="0"/>
              <a:t>: 51794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9"/>
          <a:stretch/>
        </p:blipFill>
        <p:spPr>
          <a:xfrm>
            <a:off x="3019216" y="4339772"/>
            <a:ext cx="2517720" cy="226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740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Irradiation globale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912710"/>
            <a:ext cx="10515600" cy="4351338"/>
          </a:xfrm>
        </p:spPr>
        <p:txBody>
          <a:bodyPr/>
          <a:lstStyle/>
          <a:p>
            <a:pPr>
              <a:defRPr/>
            </a:pPr>
            <a:r>
              <a:rPr lang="fr-CA" altLang="fr-FR" sz="2400" dirty="0">
                <a:cs typeface="Arial" panose="020B0604020202020204" pitchFamily="34" charset="0"/>
              </a:rPr>
              <a:t>Il est possible d’améliorer les chances de survie des individus exposés à des doses aux environs de la DL</a:t>
            </a:r>
            <a:r>
              <a:rPr lang="fr-CA" altLang="fr-FR" sz="2400" baseline="-25000" dirty="0">
                <a:cs typeface="Arial" panose="020B0604020202020204" pitchFamily="34" charset="0"/>
              </a:rPr>
              <a:t>50, </a:t>
            </a:r>
            <a:r>
              <a:rPr lang="fr-CA" altLang="fr-FR" sz="2400" dirty="0">
                <a:cs typeface="Arial" panose="020B0604020202020204" pitchFamily="34" charset="0"/>
              </a:rPr>
              <a:t>voire supérieure (jusqu’à 5 ou 6 Gy) par des soins médicaux appropriés</a:t>
            </a:r>
          </a:p>
          <a:p>
            <a:pPr>
              <a:buNone/>
              <a:defRPr/>
            </a:pPr>
            <a:endParaRPr lang="fr-CA" altLang="fr-FR" sz="2400" dirty="0">
              <a:cs typeface="Arial" panose="020B0604020202020204" pitchFamily="34" charset="0"/>
            </a:endParaRPr>
          </a:p>
          <a:p>
            <a:pPr lvl="3">
              <a:defRPr/>
            </a:pPr>
            <a:r>
              <a:rPr lang="fr-CA" altLang="fr-FR" sz="2400" dirty="0">
                <a:cs typeface="Arial" panose="020B0604020202020204" pitchFamily="34" charset="0"/>
              </a:rPr>
              <a:t>Réhydratation</a:t>
            </a:r>
          </a:p>
          <a:p>
            <a:pPr lvl="3">
              <a:defRPr/>
            </a:pPr>
            <a:r>
              <a:rPr lang="fr-CA" altLang="fr-FR" sz="2400" dirty="0">
                <a:cs typeface="Arial" panose="020B0604020202020204" pitchFamily="34" charset="0"/>
              </a:rPr>
              <a:t>Antibiothérapie</a:t>
            </a:r>
          </a:p>
          <a:p>
            <a:pPr lvl="3">
              <a:defRPr/>
            </a:pPr>
            <a:r>
              <a:rPr lang="fr-CA" altLang="fr-FR" sz="2400" dirty="0">
                <a:cs typeface="Arial" panose="020B0604020202020204" pitchFamily="34" charset="0"/>
              </a:rPr>
              <a:t>Antifongiques</a:t>
            </a:r>
          </a:p>
          <a:p>
            <a:pPr lvl="3">
              <a:defRPr/>
            </a:pPr>
            <a:r>
              <a:rPr lang="fr-CA" altLang="fr-FR" sz="2400" dirty="0">
                <a:cs typeface="Arial" panose="020B0604020202020204" pitchFamily="34" charset="0"/>
              </a:rPr>
              <a:t>Mesures d’isolement</a:t>
            </a:r>
          </a:p>
          <a:p>
            <a:pPr lvl="3">
              <a:defRPr/>
            </a:pPr>
            <a:r>
              <a:rPr lang="fr-CA" altLang="fr-FR" sz="2400" dirty="0">
                <a:cs typeface="Arial" panose="020B0604020202020204" pitchFamily="34" charset="0"/>
              </a:rPr>
              <a:t>Administration de plaquettes, concentré de cellules souches…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321615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Références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CA" sz="2400" dirty="0">
                <a:hlinkClick r:id="rId2"/>
              </a:rPr>
              <a:t>https://www.laradioactivite.com/site/pages/lephenomenedionisation.htm</a:t>
            </a:r>
            <a:r>
              <a:rPr lang="fr-CA" sz="2400" dirty="0"/>
              <a:t>.</a:t>
            </a:r>
          </a:p>
          <a:p>
            <a:r>
              <a:rPr lang="fr-CA" sz="2400" dirty="0">
                <a:hlinkClick r:id="rId3"/>
              </a:rPr>
              <a:t>https://fr.wikipedia.org/wiki/Acide_d%C3%A9soxyribonucl%C3%A9ique</a:t>
            </a:r>
            <a:r>
              <a:rPr lang="fr-CA" sz="2400" dirty="0"/>
              <a:t>.</a:t>
            </a:r>
          </a:p>
          <a:p>
            <a:r>
              <a:rPr lang="fr-CA" sz="2400" dirty="0"/>
              <a:t>BUSHONG, S.C., </a:t>
            </a:r>
            <a:r>
              <a:rPr lang="fr-CA" sz="2400" i="1" dirty="0" err="1"/>
              <a:t>Radiologic</a:t>
            </a:r>
            <a:r>
              <a:rPr lang="fr-CA" sz="2400" i="1" dirty="0"/>
              <a:t> science for </a:t>
            </a:r>
            <a:r>
              <a:rPr lang="fr-CA" sz="2400" i="1" dirty="0" err="1"/>
              <a:t>technologists</a:t>
            </a:r>
            <a:r>
              <a:rPr lang="fr-CA" sz="2400" i="1" dirty="0"/>
              <a:t>. </a:t>
            </a:r>
            <a:r>
              <a:rPr lang="fr-CA" sz="2400" i="1" dirty="0" err="1"/>
              <a:t>Physics</a:t>
            </a:r>
            <a:r>
              <a:rPr lang="fr-CA" sz="2400" i="1" dirty="0"/>
              <a:t>, </a:t>
            </a:r>
            <a:r>
              <a:rPr lang="fr-CA" sz="2400" i="1" dirty="0" err="1"/>
              <a:t>biology</a:t>
            </a:r>
            <a:r>
              <a:rPr lang="fr-CA" sz="2400" i="1" dirty="0"/>
              <a:t>, and protection</a:t>
            </a:r>
            <a:r>
              <a:rPr lang="fr-CA" sz="2400" dirty="0"/>
              <a:t>, 10</a:t>
            </a:r>
            <a:r>
              <a:rPr lang="fr-CA" sz="2400" baseline="30000" dirty="0"/>
              <a:t>e</a:t>
            </a:r>
            <a:r>
              <a:rPr lang="fr-CA" sz="2400" dirty="0"/>
              <a:t> édition, Elsevier </a:t>
            </a:r>
            <a:r>
              <a:rPr lang="fr-CA" sz="2400" dirty="0" err="1"/>
              <a:t>Mosby</a:t>
            </a:r>
            <a:r>
              <a:rPr lang="fr-CA" sz="2400" dirty="0"/>
              <a:t>, 2013. </a:t>
            </a:r>
          </a:p>
          <a:p>
            <a:r>
              <a:rPr lang="fr-CA" sz="2400" dirty="0"/>
              <a:t>CCSN, </a:t>
            </a:r>
            <a:r>
              <a:rPr lang="fr-CA" sz="2400" i="1" dirty="0"/>
              <a:t>Note technique: Modifications proposées aux limites de dose équivalente pour le cristallin</a:t>
            </a:r>
            <a:r>
              <a:rPr lang="fr-CA" sz="2400" dirty="0"/>
              <a:t>, 2016, en ligne: </a:t>
            </a:r>
            <a:r>
              <a:rPr lang="fr-CA" sz="2400" dirty="0">
                <a:hlinkClick r:id="rId4"/>
              </a:rPr>
              <a:t>http://www.nuclearsafety.gc.ca/fra/pdfs/Discussion-Papers/16-02/technical-note-lens-of-the-eye-fra.pdf</a:t>
            </a:r>
            <a:r>
              <a:rPr lang="fr-CA" sz="2400" dirty="0"/>
              <a:t>.</a:t>
            </a:r>
          </a:p>
          <a:p>
            <a:r>
              <a:rPr lang="fr-CA" sz="2400" dirty="0"/>
              <a:t>DILLENSEGER, J.-P., E., MOERSCHEL, C. ZORN, </a:t>
            </a:r>
            <a:r>
              <a:rPr lang="fr-CA" sz="2400" i="1" dirty="0"/>
              <a:t>Guide des technologies de l’imagerie médicale et de la radiothérapie Quand la théorie éclaire la pratique, </a:t>
            </a:r>
            <a:r>
              <a:rPr lang="fr-CA" sz="2400" dirty="0"/>
              <a:t>Elsevier Masson, 2016.</a:t>
            </a:r>
          </a:p>
          <a:p>
            <a:r>
              <a:rPr lang="fr-CA" sz="2400" dirty="0"/>
              <a:t>GIGUÈRE, J.-Y. et L. JOLY. La radioprotection en radiodiagnostic, 4e édition, Centre collégial de développement de matériel didactique, 2015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71770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>
                <a:solidFill>
                  <a:srgbClr val="00B050"/>
                </a:solidFill>
              </a:rPr>
              <a:t>Rayonnements indirectement ionisants – particules non chargées (photons X et gamma)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La perte d’énergie est le résultat de 5 phénomènes:</a:t>
            </a:r>
          </a:p>
          <a:p>
            <a:pPr marL="0" indent="0">
              <a:buNone/>
            </a:pPr>
            <a:endParaRPr lang="fr-CA" dirty="0"/>
          </a:p>
          <a:p>
            <a:pPr lvl="1"/>
            <a:r>
              <a:rPr lang="fr-CA" b="1" dirty="0"/>
              <a:t>Effet Thompson Raleigh, diffusion simple ou cohérente</a:t>
            </a:r>
          </a:p>
          <a:p>
            <a:pPr lvl="1"/>
            <a:r>
              <a:rPr lang="fr-CA" b="1" dirty="0"/>
              <a:t>Effet photoélectrique</a:t>
            </a:r>
          </a:p>
          <a:p>
            <a:pPr lvl="1"/>
            <a:r>
              <a:rPr lang="fr-CA" b="1" dirty="0"/>
              <a:t>Effet Compton ou diffusion modifiée ou incohérente</a:t>
            </a:r>
          </a:p>
          <a:p>
            <a:pPr lvl="1"/>
            <a:r>
              <a:rPr lang="fr-CA" dirty="0"/>
              <a:t>Matérialisation de l’énergie: photons de + de 1 MeV</a:t>
            </a:r>
          </a:p>
          <a:p>
            <a:pPr lvl="1"/>
            <a:r>
              <a:rPr lang="fr-CA" dirty="0"/>
              <a:t>Photodésintégration: photons de + de 100 MeV</a:t>
            </a:r>
          </a:p>
          <a:p>
            <a:pPr lvl="1"/>
            <a:endParaRPr lang="fr-CA" dirty="0"/>
          </a:p>
        </p:txBody>
      </p:sp>
      <p:sp>
        <p:nvSpPr>
          <p:cNvPr id="4" name="Accolade fermante 3"/>
          <p:cNvSpPr/>
          <p:nvPr/>
        </p:nvSpPr>
        <p:spPr>
          <a:xfrm>
            <a:off x="8418288" y="2801258"/>
            <a:ext cx="420915" cy="1132114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/>
        </p:nvSpPr>
        <p:spPr>
          <a:xfrm>
            <a:off x="8848273" y="3182649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Radiodiagnostic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38200" y="5530632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Note: L’interaction de neutrons ne sera pas étudiée. Les neutrons ne sont indirectement ionisants que s’ils sont animés d’une grande vitesse et qu’ils rencontrent un noyau.</a:t>
            </a:r>
          </a:p>
        </p:txBody>
      </p:sp>
    </p:spTree>
    <p:extLst>
      <p:ext uri="{BB962C8B-B14F-4D97-AF65-F5344CB8AC3E}">
        <p14:creationId xmlns:p14="http://schemas.microsoft.com/office/powerpoint/2010/main" val="469695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Rappel: formation de l’image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8055656" cy="4351338"/>
          </a:xfrm>
        </p:spPr>
        <p:txBody>
          <a:bodyPr>
            <a:normAutofit lnSpcReduction="10000"/>
          </a:bodyPr>
          <a:lstStyle/>
          <a:p>
            <a:r>
              <a:rPr lang="fr-CA" b="1" u="sng" dirty="0"/>
              <a:t>Faisceau incident</a:t>
            </a:r>
            <a:r>
              <a:rPr lang="fr-CA" dirty="0"/>
              <a:t>: Faisceau de radiation primaire qui sort par la fenêtre du tube à rayons X.</a:t>
            </a:r>
          </a:p>
          <a:p>
            <a:endParaRPr lang="fr-CA" dirty="0"/>
          </a:p>
          <a:p>
            <a:r>
              <a:rPr lang="fr-CA" b="1" u="sng" dirty="0"/>
              <a:t>Faisceau transmis</a:t>
            </a:r>
            <a:r>
              <a:rPr lang="fr-CA" dirty="0"/>
              <a:t>: Faisceau de radiation qui traverse complètement la matière.</a:t>
            </a:r>
          </a:p>
          <a:p>
            <a:endParaRPr lang="fr-CA" dirty="0"/>
          </a:p>
          <a:p>
            <a:r>
              <a:rPr lang="fr-CA" dirty="0"/>
              <a:t>Entre le faisceau incident (entrée) et le faisceau transmis (sortie), certains photons ont eu des </a:t>
            </a:r>
            <a:r>
              <a:rPr lang="fr-CA" b="1" u="sng" dirty="0"/>
              <a:t>interactions avec la matière</a:t>
            </a:r>
            <a:r>
              <a:rPr lang="fr-CA" dirty="0"/>
              <a:t>, ce qui a produit de l’</a:t>
            </a:r>
            <a:r>
              <a:rPr lang="fr-CA" b="1" u="sng" dirty="0"/>
              <a:t>absorption</a:t>
            </a:r>
            <a:r>
              <a:rPr lang="fr-CA" dirty="0"/>
              <a:t> et de la </a:t>
            </a:r>
            <a:r>
              <a:rPr lang="fr-CA" b="1" u="sng" dirty="0"/>
              <a:t>diffusion</a:t>
            </a:r>
            <a:r>
              <a:rPr lang="fr-CA" dirty="0"/>
              <a:t>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856" y="1825625"/>
            <a:ext cx="3259663" cy="4056743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>
            <a:off x="6908800" y="3657600"/>
            <a:ext cx="2510971" cy="153851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7040260" y="2384878"/>
            <a:ext cx="3119740" cy="21079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548914" y="6017306"/>
            <a:ext cx="37184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200" dirty="0"/>
              <a:t>DILLENSEGER, J.-P., E., MOERSCHEL, C. ZORN, </a:t>
            </a:r>
            <a:r>
              <a:rPr lang="fr-CA" sz="1200" i="1" dirty="0"/>
              <a:t>Guide des technologies de l’imagerie médicale et de la radiothérapie Quand la théorie éclaire la pratique, </a:t>
            </a:r>
            <a:r>
              <a:rPr lang="fr-CA" sz="1200" dirty="0"/>
              <a:t>Elsevier Masson, 2016.</a:t>
            </a:r>
          </a:p>
        </p:txBody>
      </p:sp>
    </p:spTree>
    <p:extLst>
      <p:ext uri="{BB962C8B-B14F-4D97-AF65-F5344CB8AC3E}">
        <p14:creationId xmlns:p14="http://schemas.microsoft.com/office/powerpoint/2010/main" val="1575857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56340" y="1944914"/>
            <a:ext cx="39061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0070C0"/>
                </a:solidFill>
              </a:rPr>
              <a:t>Pour former une image, il faut qu’il y ait absorption d’une partie du faisceau et transmission de l’autre.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0"/>
                    </a14:imgEffect>
                  </a14:imgLayer>
                </a14:imgProps>
              </a:ext>
            </a:extLst>
          </a:blip>
          <a:srcRect l="15055" r="13834" b="10655"/>
          <a:stretch/>
        </p:blipFill>
        <p:spPr>
          <a:xfrm>
            <a:off x="7677694" y="230280"/>
            <a:ext cx="1386814" cy="218465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5393" y="2548031"/>
            <a:ext cx="1551415" cy="194517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5393" y="4716786"/>
            <a:ext cx="1587338" cy="199021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600700" y="676275"/>
            <a:ext cx="1876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Absorption totale du faisceau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600699" y="2960576"/>
            <a:ext cx="1876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Transmission totale du faisceau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600698" y="4921711"/>
            <a:ext cx="1876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Absorption d’une partie du faisceau et transmission de l’autre.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9301001" y="6245337"/>
            <a:ext cx="268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/>
              <a:t>Source: banque d’images du Cégep de Rimouski</a:t>
            </a:r>
          </a:p>
        </p:txBody>
      </p:sp>
    </p:spTree>
    <p:extLst>
      <p:ext uri="{BB962C8B-B14F-4D97-AF65-F5344CB8AC3E}">
        <p14:creationId xmlns:p14="http://schemas.microsoft.com/office/powerpoint/2010/main" val="3053444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Effet Thompson-Rayleigh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6523892" cy="4351338"/>
          </a:xfrm>
        </p:spPr>
        <p:txBody>
          <a:bodyPr>
            <a:normAutofit lnSpcReduction="10000"/>
          </a:bodyPr>
          <a:lstStyle/>
          <a:p>
            <a:r>
              <a:rPr lang="fr-CA" dirty="0"/>
              <a:t>Processus diffusif.</a:t>
            </a:r>
          </a:p>
          <a:p>
            <a:r>
              <a:rPr lang="fr-CA" dirty="0"/>
              <a:t>Photon absorbé par l’atome puis réémis dans une direction différente, sans changement d’énergie.</a:t>
            </a:r>
          </a:p>
          <a:p>
            <a:r>
              <a:rPr lang="fr-CA" dirty="0"/>
              <a:t>Prédominant pour les photons peu énergétiques (lumineux, infrarouges).</a:t>
            </a:r>
          </a:p>
          <a:p>
            <a:r>
              <a:rPr lang="fr-CA" dirty="0"/>
              <a:t>Négligeable pour les rayons X (sauf en mammographie).</a:t>
            </a:r>
          </a:p>
          <a:p>
            <a:r>
              <a:rPr lang="fr-CA" dirty="0"/>
              <a:t>p. 52 du </a:t>
            </a:r>
            <a:r>
              <a:rPr lang="fr-CA" i="1" dirty="0"/>
              <a:t>Guide des technologies de l’imagerie médicale et de la radiothérapie.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626FE7-8863-45C0-974C-ADF2119D2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954" y="2224896"/>
            <a:ext cx="3797711" cy="279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250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1936</TotalTime>
  <Words>3782</Words>
  <Application>Microsoft Office PowerPoint</Application>
  <PresentationFormat>Grand écran</PresentationFormat>
  <Paragraphs>374</Paragraphs>
  <Slides>51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9" baseType="lpstr">
      <vt:lpstr>Arial</vt:lpstr>
      <vt:lpstr>Arial</vt:lpstr>
      <vt:lpstr>Calibri</vt:lpstr>
      <vt:lpstr>Calibri Light</vt:lpstr>
      <vt:lpstr>Garamond</vt:lpstr>
      <vt:lpstr>Times New Roman</vt:lpstr>
      <vt:lpstr>Wingdings</vt:lpstr>
      <vt:lpstr>Thème Office</vt:lpstr>
      <vt:lpstr>Interactions du rayonnement avec la matière</vt:lpstr>
      <vt:lpstr>Interactions des rayonnements avec la matière vivante</vt:lpstr>
      <vt:lpstr>Interactions des rayonnements avec la matière</vt:lpstr>
      <vt:lpstr>Effets physiques – À l’échelle atomique</vt:lpstr>
      <vt:lpstr>Rayonnements directement ionisants – particules chargées</vt:lpstr>
      <vt:lpstr>Rayonnements indirectement ionisants – particules non chargées (photons X et gamma)</vt:lpstr>
      <vt:lpstr>Rappel: formation de l’image</vt:lpstr>
      <vt:lpstr>Présentation PowerPoint</vt:lpstr>
      <vt:lpstr>Effet Thompson-Rayleigh</vt:lpstr>
      <vt:lpstr>Vos schémas!</vt:lpstr>
      <vt:lpstr>Effet photoélectrique</vt:lpstr>
      <vt:lpstr>Effet photoélectique</vt:lpstr>
      <vt:lpstr>Effet photoélectrique</vt:lpstr>
      <vt:lpstr>Effet Compton</vt:lpstr>
      <vt:lpstr>Effet Compton</vt:lpstr>
      <vt:lpstr>Prédominance des interactions</vt:lpstr>
      <vt:lpstr>Transfert linéique d’énergie - TLE</vt:lpstr>
      <vt:lpstr>Transfert linéique d’énergie - TLE</vt:lpstr>
      <vt:lpstr>Effets chimiques (page 427)</vt:lpstr>
      <vt:lpstr>Conséquences d’une irradiation</vt:lpstr>
      <vt:lpstr>L’ADN</vt:lpstr>
      <vt:lpstr>Effets directs</vt:lpstr>
      <vt:lpstr>Effets indirects – Création de radicaux libres</vt:lpstr>
      <vt:lpstr>Effets cellulaires suite à une irradiation</vt:lpstr>
      <vt:lpstr>Effets cellulaires suite à une irradiation – réparation fautive</vt:lpstr>
      <vt:lpstr>Mort cellulaire</vt:lpstr>
      <vt:lpstr>Survie ou mort cellulaire</vt:lpstr>
      <vt:lpstr>Résumé effets cellulaires</vt:lpstr>
      <vt:lpstr>Quiz Wooclap!</vt:lpstr>
      <vt:lpstr>Facteurs influençant la radiosensibilité</vt:lpstr>
      <vt:lpstr>Facteurs influençant la radiosensibilité</vt:lpstr>
      <vt:lpstr>Facteurs influençant la radiosensibilité -Activité mitotique</vt:lpstr>
      <vt:lpstr>Facteurs influençant la radiosensibilité -Devenir caryocinétique</vt:lpstr>
      <vt:lpstr>Facteurs influençant la radiosensibilité - Différenciation</vt:lpstr>
      <vt:lpstr>Niveau de radiosensibilité des cellules</vt:lpstr>
      <vt:lpstr>Niveau de radiosensibilité des tissus</vt:lpstr>
      <vt:lpstr>Présentation PowerPoint</vt:lpstr>
      <vt:lpstr>Effets déterministes/Effets stochastiques</vt:lpstr>
      <vt:lpstr>Effets déterministes/Effets stochastiques</vt:lpstr>
      <vt:lpstr>Effets déterministes</vt:lpstr>
      <vt:lpstr>Présentation PowerPoint</vt:lpstr>
      <vt:lpstr>Baisse de fécondité et stérilité</vt:lpstr>
      <vt:lpstr>Baisse de fécondité et stérilité</vt:lpstr>
      <vt:lpstr>Le cristallin</vt:lpstr>
      <vt:lpstr>Irradiation globale – corps entier</vt:lpstr>
      <vt:lpstr>Syndrome d’irradiation aigüe – 4 phases</vt:lpstr>
      <vt:lpstr>Phase de maladie / période d’état</vt:lpstr>
      <vt:lpstr>Phase de maladie / période d’état</vt:lpstr>
      <vt:lpstr>Dose létale</vt:lpstr>
      <vt:lpstr>Irradiation globale</vt:lpstr>
      <vt:lpstr>Références</vt:lpstr>
    </vt:vector>
  </TitlesOfParts>
  <Company>Cégep de Rimouski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Interactions du rayonnement avec la matière</dc:title>
  <dc:creator>projecteur</dc:creator>
  <cp:lastModifiedBy>Karine Bouchard-Picard</cp:lastModifiedBy>
  <cp:revision>154</cp:revision>
  <dcterms:created xsi:type="dcterms:W3CDTF">2021-01-27T19:58:04Z</dcterms:created>
  <dcterms:modified xsi:type="dcterms:W3CDTF">2022-01-31T20:39:15Z</dcterms:modified>
</cp:coreProperties>
</file>